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1" r:id="rId5"/>
    <p:sldMasterId id="2147483661" r:id="rId6"/>
  </p:sldMasterIdLst>
  <p:notesMasterIdLst>
    <p:notesMasterId r:id="rId28"/>
  </p:notesMasterIdLst>
  <p:handoutMasterIdLst>
    <p:handoutMasterId r:id="rId29"/>
  </p:handoutMasterIdLst>
  <p:sldIdLst>
    <p:sldId id="257" r:id="rId7"/>
    <p:sldId id="260" r:id="rId8"/>
    <p:sldId id="261" r:id="rId9"/>
    <p:sldId id="279" r:id="rId10"/>
    <p:sldId id="285" r:id="rId11"/>
    <p:sldId id="284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272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67">
          <p15:clr>
            <a:srgbClr val="A4A3A4"/>
          </p15:clr>
        </p15:guide>
        <p15:guide id="2" orient="horz" pos="3771">
          <p15:clr>
            <a:srgbClr val="A4A3A4"/>
          </p15:clr>
        </p15:guide>
        <p15:guide id="3" orient="horz" pos="870">
          <p15:clr>
            <a:srgbClr val="A4A3A4"/>
          </p15:clr>
        </p15:guide>
        <p15:guide id="4" pos="5461">
          <p15:clr>
            <a:srgbClr val="A4A3A4"/>
          </p15:clr>
        </p15:guide>
        <p15:guide id="5" pos="282">
          <p15:clr>
            <a:srgbClr val="A4A3A4"/>
          </p15:clr>
        </p15:guide>
        <p15:guide id="6" pos="3840">
          <p15:clr>
            <a:srgbClr val="A4A3A4"/>
          </p15:clr>
        </p15:guide>
        <p15:guide id="7" pos="3690">
          <p15:clr>
            <a:srgbClr val="A4A3A4"/>
          </p15:clr>
        </p15:guide>
        <p15:guide id="8" pos="1898">
          <p15:clr>
            <a:srgbClr val="A4A3A4"/>
          </p15:clr>
        </p15:guide>
        <p15:guide id="9" pos="20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7B1"/>
    <a:srgbClr val="A7D1E7"/>
    <a:srgbClr val="73348D"/>
    <a:srgbClr val="1996AA"/>
    <a:srgbClr val="99722D"/>
    <a:srgbClr val="8EC02F"/>
    <a:srgbClr val="003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28295-1A32-41BD-A80E-3D0B3DB0AC2E}" v="14" dt="2025-12-09T17:12:07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990" y="96"/>
      </p:cViewPr>
      <p:guideLst>
        <p:guide orient="horz" pos="267"/>
        <p:guide orient="horz" pos="3771"/>
        <p:guide orient="horz" pos="870"/>
        <p:guide pos="5461"/>
        <p:guide pos="282"/>
        <p:guide pos="3840"/>
        <p:guide pos="3690"/>
        <p:guide pos="1898"/>
        <p:guide pos="208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200" d="100"/>
          <a:sy n="200" d="100"/>
        </p:scale>
        <p:origin x="1308" y="-331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id Peters" userId="01da0fd4-2c9f-4ced-8e83-a9c72768b2b9" providerId="ADAL" clId="{5583FABA-44D6-41F2-940F-518AA33B5B22}"/>
    <pc:docChg chg="custSel addSld modSld sldOrd">
      <pc:chgData name="Ingrid Peters" userId="01da0fd4-2c9f-4ced-8e83-a9c72768b2b9" providerId="ADAL" clId="{5583FABA-44D6-41F2-940F-518AA33B5B22}" dt="2025-12-09T17:13:25.287" v="109"/>
      <pc:docMkLst>
        <pc:docMk/>
      </pc:docMkLst>
      <pc:sldChg chg="modSp mod">
        <pc:chgData name="Ingrid Peters" userId="01da0fd4-2c9f-4ced-8e83-a9c72768b2b9" providerId="ADAL" clId="{5583FABA-44D6-41F2-940F-518AA33B5B22}" dt="2025-12-08T14:57:54.761" v="1" actId="790"/>
        <pc:sldMkLst>
          <pc:docMk/>
          <pc:sldMk cId="0" sldId="257"/>
        </pc:sldMkLst>
        <pc:spChg chg="mod">
          <ac:chgData name="Ingrid Peters" userId="01da0fd4-2c9f-4ced-8e83-a9c72768b2b9" providerId="ADAL" clId="{5583FABA-44D6-41F2-940F-518AA33B5B22}" dt="2025-12-08T14:57:48.932" v="0" actId="790"/>
          <ac:spMkLst>
            <pc:docMk/>
            <pc:sldMk cId="0" sldId="257"/>
            <ac:spMk id="16387" creationId="{00000000-0000-0000-0000-000000000000}"/>
          </ac:spMkLst>
        </pc:spChg>
        <pc:spChg chg="mod">
          <ac:chgData name="Ingrid Peters" userId="01da0fd4-2c9f-4ced-8e83-a9c72768b2b9" providerId="ADAL" clId="{5583FABA-44D6-41F2-940F-518AA33B5B22}" dt="2025-12-08T14:57:54.761" v="1" actId="790"/>
          <ac:spMkLst>
            <pc:docMk/>
            <pc:sldMk cId="0" sldId="257"/>
            <ac:spMk id="16388" creationId="{00000000-0000-0000-0000-000000000000}"/>
          </ac:spMkLst>
        </pc:spChg>
      </pc:sldChg>
      <pc:sldChg chg="ord">
        <pc:chgData name="Ingrid Peters" userId="01da0fd4-2c9f-4ced-8e83-a9c72768b2b9" providerId="ADAL" clId="{5583FABA-44D6-41F2-940F-518AA33B5B22}" dt="2025-12-09T17:13:25.287" v="109"/>
        <pc:sldMkLst>
          <pc:docMk/>
          <pc:sldMk cId="1490827798" sldId="272"/>
        </pc:sldMkLst>
      </pc:sldChg>
      <pc:sldChg chg="addSp delSp modSp new mod modClrScheme chgLayout">
        <pc:chgData name="Ingrid Peters" userId="01da0fd4-2c9f-4ced-8e83-a9c72768b2b9" providerId="ADAL" clId="{5583FABA-44D6-41F2-940F-518AA33B5B22}" dt="2025-12-09T17:13:14.345" v="106" actId="478"/>
        <pc:sldMkLst>
          <pc:docMk/>
          <pc:sldMk cId="3641457200" sldId="286"/>
        </pc:sldMkLst>
        <pc:spChg chg="del">
          <ac:chgData name="Ingrid Peters" userId="01da0fd4-2c9f-4ced-8e83-a9c72768b2b9" providerId="ADAL" clId="{5583FABA-44D6-41F2-940F-518AA33B5B22}" dt="2025-12-09T17:09:19.862" v="6" actId="26606"/>
          <ac:spMkLst>
            <pc:docMk/>
            <pc:sldMk cId="3641457200" sldId="286"/>
            <ac:spMk id="2" creationId="{9C09A6FE-FB73-61C1-4B9F-7CDAB4E6B2FF}"/>
          </ac:spMkLst>
        </pc:spChg>
        <pc:spChg chg="del">
          <ac:chgData name="Ingrid Peters" userId="01da0fd4-2c9f-4ced-8e83-a9c72768b2b9" providerId="ADAL" clId="{5583FABA-44D6-41F2-940F-518AA33B5B22}" dt="2025-12-09T17:09:15.993" v="3"/>
          <ac:spMkLst>
            <pc:docMk/>
            <pc:sldMk cId="3641457200" sldId="286"/>
            <ac:spMk id="3" creationId="{7DD58E94-E874-D17E-484E-13593AAEC04E}"/>
          </ac:spMkLst>
        </pc:spChg>
        <pc:spChg chg="mod">
          <ac:chgData name="Ingrid Peters" userId="01da0fd4-2c9f-4ced-8e83-a9c72768b2b9" providerId="ADAL" clId="{5583FABA-44D6-41F2-940F-518AA33B5B22}" dt="2025-12-09T17:09:19.862" v="7" actId="27636"/>
          <ac:spMkLst>
            <pc:docMk/>
            <pc:sldMk cId="3641457200" sldId="286"/>
            <ac:spMk id="4" creationId="{0D5A9B2D-27D7-13CE-20E0-323FBAE9E4F5}"/>
          </ac:spMkLst>
        </pc:spChg>
        <pc:spChg chg="del">
          <ac:chgData name="Ingrid Peters" userId="01da0fd4-2c9f-4ced-8e83-a9c72768b2b9" providerId="ADAL" clId="{5583FABA-44D6-41F2-940F-518AA33B5B22}" dt="2025-12-09T17:09:19.862" v="6" actId="26606"/>
          <ac:spMkLst>
            <pc:docMk/>
            <pc:sldMk cId="3641457200" sldId="286"/>
            <ac:spMk id="5" creationId="{2A3FE737-3FD4-554B-BACF-1156F25A823D}"/>
          </ac:spMkLst>
        </pc:spChg>
        <pc:spChg chg="add del mod">
          <ac:chgData name="Ingrid Peters" userId="01da0fd4-2c9f-4ced-8e83-a9c72768b2b9" providerId="ADAL" clId="{5583FABA-44D6-41F2-940F-518AA33B5B22}" dt="2025-12-09T17:13:14.345" v="106" actId="478"/>
          <ac:spMkLst>
            <pc:docMk/>
            <pc:sldMk cId="3641457200" sldId="286"/>
            <ac:spMk id="12" creationId="{ED0F556D-6987-9AD9-0FA8-4A2B18AA7219}"/>
          </ac:spMkLst>
        </pc:spChg>
        <pc:picChg chg="add mod">
          <ac:chgData name="Ingrid Peters" userId="01da0fd4-2c9f-4ced-8e83-a9c72768b2b9" providerId="ADAL" clId="{5583FABA-44D6-41F2-940F-518AA33B5B22}" dt="2025-12-09T17:09:19.862" v="6" actId="26606"/>
          <ac:picMkLst>
            <pc:docMk/>
            <pc:sldMk cId="3641457200" sldId="286"/>
            <ac:picMk id="7" creationId="{F0214AD9-BEE5-8492-0C48-4A52819DCAC9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3:16.986" v="107" actId="478"/>
        <pc:sldMkLst>
          <pc:docMk/>
          <pc:sldMk cId="1994562539" sldId="287"/>
        </pc:sldMkLst>
        <pc:spChg chg="del">
          <ac:chgData name="Ingrid Peters" userId="01da0fd4-2c9f-4ced-8e83-a9c72768b2b9" providerId="ADAL" clId="{5583FABA-44D6-41F2-940F-518AA33B5B22}" dt="2025-12-09T17:10:09.792" v="10" actId="26606"/>
          <ac:spMkLst>
            <pc:docMk/>
            <pc:sldMk cId="1994562539" sldId="287"/>
            <ac:spMk id="2" creationId="{FEFA07DA-0979-373E-6D4C-D2A702D871B6}"/>
          </ac:spMkLst>
        </pc:spChg>
        <pc:spChg chg="del">
          <ac:chgData name="Ingrid Peters" userId="01da0fd4-2c9f-4ced-8e83-a9c72768b2b9" providerId="ADAL" clId="{5583FABA-44D6-41F2-940F-518AA33B5B22}" dt="2025-12-09T17:10:07.921" v="9"/>
          <ac:spMkLst>
            <pc:docMk/>
            <pc:sldMk cId="1994562539" sldId="287"/>
            <ac:spMk id="3" creationId="{262992F7-F882-BFEC-315A-B53D85F3C030}"/>
          </ac:spMkLst>
        </pc:spChg>
        <pc:spChg chg="mod">
          <ac:chgData name="Ingrid Peters" userId="01da0fd4-2c9f-4ced-8e83-a9c72768b2b9" providerId="ADAL" clId="{5583FABA-44D6-41F2-940F-518AA33B5B22}" dt="2025-12-09T17:10:09.792" v="11" actId="27636"/>
          <ac:spMkLst>
            <pc:docMk/>
            <pc:sldMk cId="1994562539" sldId="287"/>
            <ac:spMk id="4" creationId="{3153E326-4C1F-71C3-8F72-9BEF661368A2}"/>
          </ac:spMkLst>
        </pc:spChg>
        <pc:spChg chg="del">
          <ac:chgData name="Ingrid Peters" userId="01da0fd4-2c9f-4ced-8e83-a9c72768b2b9" providerId="ADAL" clId="{5583FABA-44D6-41F2-940F-518AA33B5B22}" dt="2025-12-09T17:10:09.792" v="10" actId="26606"/>
          <ac:spMkLst>
            <pc:docMk/>
            <pc:sldMk cId="1994562539" sldId="287"/>
            <ac:spMk id="5" creationId="{D0BC6AFE-2510-B58D-19A5-9A48EC965764}"/>
          </ac:spMkLst>
        </pc:spChg>
        <pc:spChg chg="add del mod">
          <ac:chgData name="Ingrid Peters" userId="01da0fd4-2c9f-4ced-8e83-a9c72768b2b9" providerId="ADAL" clId="{5583FABA-44D6-41F2-940F-518AA33B5B22}" dt="2025-12-09T17:13:16.986" v="107" actId="478"/>
          <ac:spMkLst>
            <pc:docMk/>
            <pc:sldMk cId="1994562539" sldId="287"/>
            <ac:spMk id="12" creationId="{25017401-DDF8-A916-8838-90BAEB263B1E}"/>
          </ac:spMkLst>
        </pc:spChg>
        <pc:picChg chg="add mod">
          <ac:chgData name="Ingrid Peters" userId="01da0fd4-2c9f-4ced-8e83-a9c72768b2b9" providerId="ADAL" clId="{5583FABA-44D6-41F2-940F-518AA33B5B22}" dt="2025-12-09T17:10:09.792" v="10" actId="26606"/>
          <ac:picMkLst>
            <pc:docMk/>
            <pc:sldMk cId="1994562539" sldId="287"/>
            <ac:picMk id="7" creationId="{24B861B2-ECC3-278F-DC04-963C2C168638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3:07.842" v="105" actId="478"/>
        <pc:sldMkLst>
          <pc:docMk/>
          <pc:sldMk cId="3510734354" sldId="288"/>
        </pc:sldMkLst>
        <pc:spChg chg="del">
          <ac:chgData name="Ingrid Peters" userId="01da0fd4-2c9f-4ced-8e83-a9c72768b2b9" providerId="ADAL" clId="{5583FABA-44D6-41F2-940F-518AA33B5B22}" dt="2025-12-09T17:10:18.774" v="16" actId="26606"/>
          <ac:spMkLst>
            <pc:docMk/>
            <pc:sldMk cId="3510734354" sldId="288"/>
            <ac:spMk id="2" creationId="{59B31AAC-B4AC-9D57-5F20-EEFBA7B3F90F}"/>
          </ac:spMkLst>
        </pc:spChg>
        <pc:spChg chg="del">
          <ac:chgData name="Ingrid Peters" userId="01da0fd4-2c9f-4ced-8e83-a9c72768b2b9" providerId="ADAL" clId="{5583FABA-44D6-41F2-940F-518AA33B5B22}" dt="2025-12-09T17:10:17" v="13"/>
          <ac:spMkLst>
            <pc:docMk/>
            <pc:sldMk cId="3510734354" sldId="288"/>
            <ac:spMk id="3" creationId="{78A10557-095D-C8B6-B555-EE8535A684DC}"/>
          </ac:spMkLst>
        </pc:spChg>
        <pc:spChg chg="mod">
          <ac:chgData name="Ingrid Peters" userId="01da0fd4-2c9f-4ced-8e83-a9c72768b2b9" providerId="ADAL" clId="{5583FABA-44D6-41F2-940F-518AA33B5B22}" dt="2025-12-09T17:10:18.784" v="17" actId="27636"/>
          <ac:spMkLst>
            <pc:docMk/>
            <pc:sldMk cId="3510734354" sldId="288"/>
            <ac:spMk id="4" creationId="{B0F566FA-3454-2171-3E70-20012AAFEE0A}"/>
          </ac:spMkLst>
        </pc:spChg>
        <pc:spChg chg="del">
          <ac:chgData name="Ingrid Peters" userId="01da0fd4-2c9f-4ced-8e83-a9c72768b2b9" providerId="ADAL" clId="{5583FABA-44D6-41F2-940F-518AA33B5B22}" dt="2025-12-09T17:10:18.774" v="16" actId="26606"/>
          <ac:spMkLst>
            <pc:docMk/>
            <pc:sldMk cId="3510734354" sldId="288"/>
            <ac:spMk id="5" creationId="{5A222B4F-32F0-C79C-2AA2-C68E066732CA}"/>
          </ac:spMkLst>
        </pc:spChg>
        <pc:spChg chg="add del mod">
          <ac:chgData name="Ingrid Peters" userId="01da0fd4-2c9f-4ced-8e83-a9c72768b2b9" providerId="ADAL" clId="{5583FABA-44D6-41F2-940F-518AA33B5B22}" dt="2025-12-09T17:13:07.842" v="105" actId="478"/>
          <ac:spMkLst>
            <pc:docMk/>
            <pc:sldMk cId="3510734354" sldId="288"/>
            <ac:spMk id="12" creationId="{95C7767C-7317-3DCD-38B6-B8E478F892D4}"/>
          </ac:spMkLst>
        </pc:spChg>
        <pc:picChg chg="add mod">
          <ac:chgData name="Ingrid Peters" userId="01da0fd4-2c9f-4ced-8e83-a9c72768b2b9" providerId="ADAL" clId="{5583FABA-44D6-41F2-940F-518AA33B5B22}" dt="2025-12-09T17:10:18.774" v="16" actId="26606"/>
          <ac:picMkLst>
            <pc:docMk/>
            <pc:sldMk cId="3510734354" sldId="288"/>
            <ac:picMk id="7" creationId="{79C3321F-80A1-3362-C8C8-CF67A94A29B1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3:04.795" v="104" actId="478"/>
        <pc:sldMkLst>
          <pc:docMk/>
          <pc:sldMk cId="598671409" sldId="289"/>
        </pc:sldMkLst>
        <pc:spChg chg="del">
          <ac:chgData name="Ingrid Peters" userId="01da0fd4-2c9f-4ced-8e83-a9c72768b2b9" providerId="ADAL" clId="{5583FABA-44D6-41F2-940F-518AA33B5B22}" dt="2025-12-09T17:10:32.125" v="22" actId="26606"/>
          <ac:spMkLst>
            <pc:docMk/>
            <pc:sldMk cId="598671409" sldId="289"/>
            <ac:spMk id="2" creationId="{9BEB0920-3128-FE8C-EDFB-AC06CB5BF814}"/>
          </ac:spMkLst>
        </pc:spChg>
        <pc:spChg chg="del">
          <ac:chgData name="Ingrid Peters" userId="01da0fd4-2c9f-4ced-8e83-a9c72768b2b9" providerId="ADAL" clId="{5583FABA-44D6-41F2-940F-518AA33B5B22}" dt="2025-12-09T17:10:26.656" v="19"/>
          <ac:spMkLst>
            <pc:docMk/>
            <pc:sldMk cId="598671409" sldId="289"/>
            <ac:spMk id="3" creationId="{BEECCB18-EE69-71D4-EF9A-2FD6D06010C0}"/>
          </ac:spMkLst>
        </pc:spChg>
        <pc:spChg chg="mod">
          <ac:chgData name="Ingrid Peters" userId="01da0fd4-2c9f-4ced-8e83-a9c72768b2b9" providerId="ADAL" clId="{5583FABA-44D6-41F2-940F-518AA33B5B22}" dt="2025-12-09T17:10:32.130" v="23" actId="27636"/>
          <ac:spMkLst>
            <pc:docMk/>
            <pc:sldMk cId="598671409" sldId="289"/>
            <ac:spMk id="4" creationId="{60E01B4B-21B8-435A-3753-3E6813EA0FD6}"/>
          </ac:spMkLst>
        </pc:spChg>
        <pc:spChg chg="del">
          <ac:chgData name="Ingrid Peters" userId="01da0fd4-2c9f-4ced-8e83-a9c72768b2b9" providerId="ADAL" clId="{5583FABA-44D6-41F2-940F-518AA33B5B22}" dt="2025-12-09T17:10:32.125" v="22" actId="26606"/>
          <ac:spMkLst>
            <pc:docMk/>
            <pc:sldMk cId="598671409" sldId="289"/>
            <ac:spMk id="5" creationId="{65461349-AC80-6C89-67F0-4A3EFDBD1D5D}"/>
          </ac:spMkLst>
        </pc:spChg>
        <pc:spChg chg="add del mod">
          <ac:chgData name="Ingrid Peters" userId="01da0fd4-2c9f-4ced-8e83-a9c72768b2b9" providerId="ADAL" clId="{5583FABA-44D6-41F2-940F-518AA33B5B22}" dt="2025-12-09T17:13:04.795" v="104" actId="478"/>
          <ac:spMkLst>
            <pc:docMk/>
            <pc:sldMk cId="598671409" sldId="289"/>
            <ac:spMk id="12" creationId="{060DA548-50DE-AD1A-953C-D48904EEB294}"/>
          </ac:spMkLst>
        </pc:spChg>
        <pc:picChg chg="add mod">
          <ac:chgData name="Ingrid Peters" userId="01da0fd4-2c9f-4ced-8e83-a9c72768b2b9" providerId="ADAL" clId="{5583FABA-44D6-41F2-940F-518AA33B5B22}" dt="2025-12-09T17:10:32.125" v="22" actId="26606"/>
          <ac:picMkLst>
            <pc:docMk/>
            <pc:sldMk cId="598671409" sldId="289"/>
            <ac:picMk id="7" creationId="{D259DB56-5FF9-A6B3-57D0-43EF7F1FF795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3:00.275" v="103" actId="478"/>
        <pc:sldMkLst>
          <pc:docMk/>
          <pc:sldMk cId="214357386" sldId="290"/>
        </pc:sldMkLst>
        <pc:spChg chg="del">
          <ac:chgData name="Ingrid Peters" userId="01da0fd4-2c9f-4ced-8e83-a9c72768b2b9" providerId="ADAL" clId="{5583FABA-44D6-41F2-940F-518AA33B5B22}" dt="2025-12-09T17:10:40.529" v="28" actId="26606"/>
          <ac:spMkLst>
            <pc:docMk/>
            <pc:sldMk cId="214357386" sldId="290"/>
            <ac:spMk id="2" creationId="{F6ED5765-E45F-A8E6-45C6-0F0881001338}"/>
          </ac:spMkLst>
        </pc:spChg>
        <pc:spChg chg="del">
          <ac:chgData name="Ingrid Peters" userId="01da0fd4-2c9f-4ced-8e83-a9c72768b2b9" providerId="ADAL" clId="{5583FABA-44D6-41F2-940F-518AA33B5B22}" dt="2025-12-09T17:10:38.488" v="25"/>
          <ac:spMkLst>
            <pc:docMk/>
            <pc:sldMk cId="214357386" sldId="290"/>
            <ac:spMk id="3" creationId="{92BD8CC1-2493-EF03-323B-41A79D99B0B3}"/>
          </ac:spMkLst>
        </pc:spChg>
        <pc:spChg chg="mod">
          <ac:chgData name="Ingrid Peters" userId="01da0fd4-2c9f-4ced-8e83-a9c72768b2b9" providerId="ADAL" clId="{5583FABA-44D6-41F2-940F-518AA33B5B22}" dt="2025-12-09T17:10:40.553" v="29" actId="27636"/>
          <ac:spMkLst>
            <pc:docMk/>
            <pc:sldMk cId="214357386" sldId="290"/>
            <ac:spMk id="4" creationId="{B2E319DD-B47E-4153-7B43-A8108ED2D3DA}"/>
          </ac:spMkLst>
        </pc:spChg>
        <pc:spChg chg="del">
          <ac:chgData name="Ingrid Peters" userId="01da0fd4-2c9f-4ced-8e83-a9c72768b2b9" providerId="ADAL" clId="{5583FABA-44D6-41F2-940F-518AA33B5B22}" dt="2025-12-09T17:10:40.529" v="28" actId="26606"/>
          <ac:spMkLst>
            <pc:docMk/>
            <pc:sldMk cId="214357386" sldId="290"/>
            <ac:spMk id="5" creationId="{0FE0AC34-D735-3A03-099B-1F57EC3BC3CC}"/>
          </ac:spMkLst>
        </pc:spChg>
        <pc:spChg chg="add del mod">
          <ac:chgData name="Ingrid Peters" userId="01da0fd4-2c9f-4ced-8e83-a9c72768b2b9" providerId="ADAL" clId="{5583FABA-44D6-41F2-940F-518AA33B5B22}" dt="2025-12-09T17:13:00.275" v="103" actId="478"/>
          <ac:spMkLst>
            <pc:docMk/>
            <pc:sldMk cId="214357386" sldId="290"/>
            <ac:spMk id="12" creationId="{9EEEEA98-8D30-632D-9D4A-244B5E867FDE}"/>
          </ac:spMkLst>
        </pc:spChg>
        <pc:picChg chg="add mod">
          <ac:chgData name="Ingrid Peters" userId="01da0fd4-2c9f-4ced-8e83-a9c72768b2b9" providerId="ADAL" clId="{5583FABA-44D6-41F2-940F-518AA33B5B22}" dt="2025-12-09T17:10:43.899" v="31" actId="962"/>
          <ac:picMkLst>
            <pc:docMk/>
            <pc:sldMk cId="214357386" sldId="290"/>
            <ac:picMk id="7" creationId="{EF994697-1870-C13F-1405-7214887D3321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2:55.830" v="102" actId="478"/>
        <pc:sldMkLst>
          <pc:docMk/>
          <pc:sldMk cId="4242278924" sldId="291"/>
        </pc:sldMkLst>
        <pc:spChg chg="del">
          <ac:chgData name="Ingrid Peters" userId="01da0fd4-2c9f-4ced-8e83-a9c72768b2b9" providerId="ADAL" clId="{5583FABA-44D6-41F2-940F-518AA33B5B22}" dt="2025-12-09T17:10:54.592" v="36" actId="26606"/>
          <ac:spMkLst>
            <pc:docMk/>
            <pc:sldMk cId="4242278924" sldId="291"/>
            <ac:spMk id="2" creationId="{5AF6310F-69C5-9EED-524B-BB5B64702A53}"/>
          </ac:spMkLst>
        </pc:spChg>
        <pc:spChg chg="del">
          <ac:chgData name="Ingrid Peters" userId="01da0fd4-2c9f-4ced-8e83-a9c72768b2b9" providerId="ADAL" clId="{5583FABA-44D6-41F2-940F-518AA33B5B22}" dt="2025-12-09T17:10:52.528" v="33"/>
          <ac:spMkLst>
            <pc:docMk/>
            <pc:sldMk cId="4242278924" sldId="291"/>
            <ac:spMk id="3" creationId="{3F504761-2FE4-452C-831E-8FC62B7AD00D}"/>
          </ac:spMkLst>
        </pc:spChg>
        <pc:spChg chg="mod">
          <ac:chgData name="Ingrid Peters" userId="01da0fd4-2c9f-4ced-8e83-a9c72768b2b9" providerId="ADAL" clId="{5583FABA-44D6-41F2-940F-518AA33B5B22}" dt="2025-12-09T17:10:54.608" v="37" actId="27636"/>
          <ac:spMkLst>
            <pc:docMk/>
            <pc:sldMk cId="4242278924" sldId="291"/>
            <ac:spMk id="4" creationId="{A04B5995-D9AF-C304-3A79-3091D472A6C2}"/>
          </ac:spMkLst>
        </pc:spChg>
        <pc:spChg chg="del">
          <ac:chgData name="Ingrid Peters" userId="01da0fd4-2c9f-4ced-8e83-a9c72768b2b9" providerId="ADAL" clId="{5583FABA-44D6-41F2-940F-518AA33B5B22}" dt="2025-12-09T17:10:54.592" v="36" actId="26606"/>
          <ac:spMkLst>
            <pc:docMk/>
            <pc:sldMk cId="4242278924" sldId="291"/>
            <ac:spMk id="5" creationId="{15906C6D-CD41-0ACD-4D96-6326B7D91244}"/>
          </ac:spMkLst>
        </pc:spChg>
        <pc:spChg chg="add del mod">
          <ac:chgData name="Ingrid Peters" userId="01da0fd4-2c9f-4ced-8e83-a9c72768b2b9" providerId="ADAL" clId="{5583FABA-44D6-41F2-940F-518AA33B5B22}" dt="2025-12-09T17:12:55.830" v="102" actId="478"/>
          <ac:spMkLst>
            <pc:docMk/>
            <pc:sldMk cId="4242278924" sldId="291"/>
            <ac:spMk id="12" creationId="{DEC7327A-E055-7950-9BC1-506D6D56C89A}"/>
          </ac:spMkLst>
        </pc:spChg>
        <pc:picChg chg="add mod">
          <ac:chgData name="Ingrid Peters" userId="01da0fd4-2c9f-4ced-8e83-a9c72768b2b9" providerId="ADAL" clId="{5583FABA-44D6-41F2-940F-518AA33B5B22}" dt="2025-12-09T17:10:54.592" v="36" actId="26606"/>
          <ac:picMkLst>
            <pc:docMk/>
            <pc:sldMk cId="4242278924" sldId="291"/>
            <ac:picMk id="7" creationId="{0FC2C00E-6A89-5689-48D5-A88F14276520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2:52.703" v="101" actId="478"/>
        <pc:sldMkLst>
          <pc:docMk/>
          <pc:sldMk cId="3073399539" sldId="292"/>
        </pc:sldMkLst>
        <pc:spChg chg="del">
          <ac:chgData name="Ingrid Peters" userId="01da0fd4-2c9f-4ced-8e83-a9c72768b2b9" providerId="ADAL" clId="{5583FABA-44D6-41F2-940F-518AA33B5B22}" dt="2025-12-09T17:11:03.400" v="42" actId="26606"/>
          <ac:spMkLst>
            <pc:docMk/>
            <pc:sldMk cId="3073399539" sldId="292"/>
            <ac:spMk id="2" creationId="{8D69C931-FFF1-3B3E-C7EF-F3494EA9C785}"/>
          </ac:spMkLst>
        </pc:spChg>
        <pc:spChg chg="del">
          <ac:chgData name="Ingrid Peters" userId="01da0fd4-2c9f-4ced-8e83-a9c72768b2b9" providerId="ADAL" clId="{5583FABA-44D6-41F2-940F-518AA33B5B22}" dt="2025-12-09T17:11:01.630" v="39"/>
          <ac:spMkLst>
            <pc:docMk/>
            <pc:sldMk cId="3073399539" sldId="292"/>
            <ac:spMk id="3" creationId="{D8DA9A11-B8DA-2234-4C3F-BFB6F5810E48}"/>
          </ac:spMkLst>
        </pc:spChg>
        <pc:spChg chg="mod">
          <ac:chgData name="Ingrid Peters" userId="01da0fd4-2c9f-4ced-8e83-a9c72768b2b9" providerId="ADAL" clId="{5583FABA-44D6-41F2-940F-518AA33B5B22}" dt="2025-12-09T17:11:03.411" v="43" actId="27636"/>
          <ac:spMkLst>
            <pc:docMk/>
            <pc:sldMk cId="3073399539" sldId="292"/>
            <ac:spMk id="4" creationId="{D3502FBD-AC8A-B9FE-4AE1-35D4324A8181}"/>
          </ac:spMkLst>
        </pc:spChg>
        <pc:spChg chg="del">
          <ac:chgData name="Ingrid Peters" userId="01da0fd4-2c9f-4ced-8e83-a9c72768b2b9" providerId="ADAL" clId="{5583FABA-44D6-41F2-940F-518AA33B5B22}" dt="2025-12-09T17:11:03.400" v="42" actId="26606"/>
          <ac:spMkLst>
            <pc:docMk/>
            <pc:sldMk cId="3073399539" sldId="292"/>
            <ac:spMk id="5" creationId="{47ACF1A5-9FFD-5159-7178-E8DF8F52F737}"/>
          </ac:spMkLst>
        </pc:spChg>
        <pc:spChg chg="add del mod">
          <ac:chgData name="Ingrid Peters" userId="01da0fd4-2c9f-4ced-8e83-a9c72768b2b9" providerId="ADAL" clId="{5583FABA-44D6-41F2-940F-518AA33B5B22}" dt="2025-12-09T17:12:52.703" v="101" actId="478"/>
          <ac:spMkLst>
            <pc:docMk/>
            <pc:sldMk cId="3073399539" sldId="292"/>
            <ac:spMk id="12" creationId="{6EF19E1C-9FEA-EBE9-2FB4-6E314FF3BD93}"/>
          </ac:spMkLst>
        </pc:spChg>
        <pc:picChg chg="add mod">
          <ac:chgData name="Ingrid Peters" userId="01da0fd4-2c9f-4ced-8e83-a9c72768b2b9" providerId="ADAL" clId="{5583FABA-44D6-41F2-940F-518AA33B5B22}" dt="2025-12-09T17:11:05.785" v="45" actId="962"/>
          <ac:picMkLst>
            <pc:docMk/>
            <pc:sldMk cId="3073399539" sldId="292"/>
            <ac:picMk id="7" creationId="{CC01A7D3-1DAE-63E6-5909-3EC0E814C25C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2:48.505" v="100" actId="478"/>
        <pc:sldMkLst>
          <pc:docMk/>
          <pc:sldMk cId="601080984" sldId="293"/>
        </pc:sldMkLst>
        <pc:spChg chg="del">
          <ac:chgData name="Ingrid Peters" userId="01da0fd4-2c9f-4ced-8e83-a9c72768b2b9" providerId="ADAL" clId="{5583FABA-44D6-41F2-940F-518AA33B5B22}" dt="2025-12-09T17:11:15.203" v="50" actId="26606"/>
          <ac:spMkLst>
            <pc:docMk/>
            <pc:sldMk cId="601080984" sldId="293"/>
            <ac:spMk id="2" creationId="{4971FB99-B082-7DA2-4B9C-CAC4ACB0D259}"/>
          </ac:spMkLst>
        </pc:spChg>
        <pc:spChg chg="del">
          <ac:chgData name="Ingrid Peters" userId="01da0fd4-2c9f-4ced-8e83-a9c72768b2b9" providerId="ADAL" clId="{5583FABA-44D6-41F2-940F-518AA33B5B22}" dt="2025-12-09T17:11:12.005" v="47"/>
          <ac:spMkLst>
            <pc:docMk/>
            <pc:sldMk cId="601080984" sldId="293"/>
            <ac:spMk id="3" creationId="{332918C0-1CC3-2BFA-6208-DF1A480628EF}"/>
          </ac:spMkLst>
        </pc:spChg>
        <pc:spChg chg="mod">
          <ac:chgData name="Ingrid Peters" userId="01da0fd4-2c9f-4ced-8e83-a9c72768b2b9" providerId="ADAL" clId="{5583FABA-44D6-41F2-940F-518AA33B5B22}" dt="2025-12-09T17:11:15.210" v="51" actId="27636"/>
          <ac:spMkLst>
            <pc:docMk/>
            <pc:sldMk cId="601080984" sldId="293"/>
            <ac:spMk id="4" creationId="{3601225D-FC79-89D1-50AF-6019D4C8FC73}"/>
          </ac:spMkLst>
        </pc:spChg>
        <pc:spChg chg="del">
          <ac:chgData name="Ingrid Peters" userId="01da0fd4-2c9f-4ced-8e83-a9c72768b2b9" providerId="ADAL" clId="{5583FABA-44D6-41F2-940F-518AA33B5B22}" dt="2025-12-09T17:11:15.203" v="50" actId="26606"/>
          <ac:spMkLst>
            <pc:docMk/>
            <pc:sldMk cId="601080984" sldId="293"/>
            <ac:spMk id="5" creationId="{B5165FE0-3CE3-F2C9-9CD5-2981B83F7D0B}"/>
          </ac:spMkLst>
        </pc:spChg>
        <pc:spChg chg="add del mod">
          <ac:chgData name="Ingrid Peters" userId="01da0fd4-2c9f-4ced-8e83-a9c72768b2b9" providerId="ADAL" clId="{5583FABA-44D6-41F2-940F-518AA33B5B22}" dt="2025-12-09T17:12:48.505" v="100" actId="478"/>
          <ac:spMkLst>
            <pc:docMk/>
            <pc:sldMk cId="601080984" sldId="293"/>
            <ac:spMk id="12" creationId="{2A8657F5-2A2E-BCE1-E5B7-D049BF56AB43}"/>
          </ac:spMkLst>
        </pc:spChg>
        <pc:picChg chg="add mod">
          <ac:chgData name="Ingrid Peters" userId="01da0fd4-2c9f-4ced-8e83-a9c72768b2b9" providerId="ADAL" clId="{5583FABA-44D6-41F2-940F-518AA33B5B22}" dt="2025-12-09T17:11:15.203" v="50" actId="26606"/>
          <ac:picMkLst>
            <pc:docMk/>
            <pc:sldMk cId="601080984" sldId="293"/>
            <ac:picMk id="7" creationId="{67103D6E-843D-2AA1-409A-B70EBD44AC22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2:44.399" v="99" actId="478"/>
        <pc:sldMkLst>
          <pc:docMk/>
          <pc:sldMk cId="3856849536" sldId="294"/>
        </pc:sldMkLst>
        <pc:spChg chg="del">
          <ac:chgData name="Ingrid Peters" userId="01da0fd4-2c9f-4ced-8e83-a9c72768b2b9" providerId="ADAL" clId="{5583FABA-44D6-41F2-940F-518AA33B5B22}" dt="2025-12-09T17:11:23.910" v="56" actId="26606"/>
          <ac:spMkLst>
            <pc:docMk/>
            <pc:sldMk cId="3856849536" sldId="294"/>
            <ac:spMk id="2" creationId="{E6623658-5813-CDD2-3D6F-681D7714BA9A}"/>
          </ac:spMkLst>
        </pc:spChg>
        <pc:spChg chg="del">
          <ac:chgData name="Ingrid Peters" userId="01da0fd4-2c9f-4ced-8e83-a9c72768b2b9" providerId="ADAL" clId="{5583FABA-44D6-41F2-940F-518AA33B5B22}" dt="2025-12-09T17:11:22.093" v="53"/>
          <ac:spMkLst>
            <pc:docMk/>
            <pc:sldMk cId="3856849536" sldId="294"/>
            <ac:spMk id="3" creationId="{AF98ED11-7B78-D64C-08FA-BE0DE6434C21}"/>
          </ac:spMkLst>
        </pc:spChg>
        <pc:spChg chg="mod">
          <ac:chgData name="Ingrid Peters" userId="01da0fd4-2c9f-4ced-8e83-a9c72768b2b9" providerId="ADAL" clId="{5583FABA-44D6-41F2-940F-518AA33B5B22}" dt="2025-12-09T17:11:23.926" v="57" actId="27636"/>
          <ac:spMkLst>
            <pc:docMk/>
            <pc:sldMk cId="3856849536" sldId="294"/>
            <ac:spMk id="4" creationId="{29B43E5D-F9A2-2725-2BCF-CB9372366369}"/>
          </ac:spMkLst>
        </pc:spChg>
        <pc:spChg chg="del">
          <ac:chgData name="Ingrid Peters" userId="01da0fd4-2c9f-4ced-8e83-a9c72768b2b9" providerId="ADAL" clId="{5583FABA-44D6-41F2-940F-518AA33B5B22}" dt="2025-12-09T17:11:23.910" v="56" actId="26606"/>
          <ac:spMkLst>
            <pc:docMk/>
            <pc:sldMk cId="3856849536" sldId="294"/>
            <ac:spMk id="5" creationId="{A95312CC-843F-DD6B-C0FE-035B5C18D8ED}"/>
          </ac:spMkLst>
        </pc:spChg>
        <pc:spChg chg="add del mod">
          <ac:chgData name="Ingrid Peters" userId="01da0fd4-2c9f-4ced-8e83-a9c72768b2b9" providerId="ADAL" clId="{5583FABA-44D6-41F2-940F-518AA33B5B22}" dt="2025-12-09T17:12:44.399" v="99" actId="478"/>
          <ac:spMkLst>
            <pc:docMk/>
            <pc:sldMk cId="3856849536" sldId="294"/>
            <ac:spMk id="12" creationId="{F68FF88B-9545-ACC3-B3A6-A2B77C90854B}"/>
          </ac:spMkLst>
        </pc:spChg>
        <pc:picChg chg="add mod">
          <ac:chgData name="Ingrid Peters" userId="01da0fd4-2c9f-4ced-8e83-a9c72768b2b9" providerId="ADAL" clId="{5583FABA-44D6-41F2-940F-518AA33B5B22}" dt="2025-12-09T17:11:25.530" v="59" actId="962"/>
          <ac:picMkLst>
            <pc:docMk/>
            <pc:sldMk cId="3856849536" sldId="294"/>
            <ac:picMk id="7" creationId="{FFF7E3EC-9FD1-B280-E4F2-AC344F02697C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2:38.152" v="98" actId="478"/>
        <pc:sldMkLst>
          <pc:docMk/>
          <pc:sldMk cId="1444140401" sldId="295"/>
        </pc:sldMkLst>
        <pc:spChg chg="del">
          <ac:chgData name="Ingrid Peters" userId="01da0fd4-2c9f-4ced-8e83-a9c72768b2b9" providerId="ADAL" clId="{5583FABA-44D6-41F2-940F-518AA33B5B22}" dt="2025-12-09T17:11:35.940" v="64" actId="26606"/>
          <ac:spMkLst>
            <pc:docMk/>
            <pc:sldMk cId="1444140401" sldId="295"/>
            <ac:spMk id="2" creationId="{3F5E6F74-1E34-130E-3F24-01AF6AF8A42E}"/>
          </ac:spMkLst>
        </pc:spChg>
        <pc:spChg chg="del">
          <ac:chgData name="Ingrid Peters" userId="01da0fd4-2c9f-4ced-8e83-a9c72768b2b9" providerId="ADAL" clId="{5583FABA-44D6-41F2-940F-518AA33B5B22}" dt="2025-12-09T17:11:30.782" v="61"/>
          <ac:spMkLst>
            <pc:docMk/>
            <pc:sldMk cId="1444140401" sldId="295"/>
            <ac:spMk id="3" creationId="{3824E432-3833-E288-8FE1-320C8AA1AF4E}"/>
          </ac:spMkLst>
        </pc:spChg>
        <pc:spChg chg="mod">
          <ac:chgData name="Ingrid Peters" userId="01da0fd4-2c9f-4ced-8e83-a9c72768b2b9" providerId="ADAL" clId="{5583FABA-44D6-41F2-940F-518AA33B5B22}" dt="2025-12-09T17:11:35.952" v="65" actId="27636"/>
          <ac:spMkLst>
            <pc:docMk/>
            <pc:sldMk cId="1444140401" sldId="295"/>
            <ac:spMk id="4" creationId="{9CC855EA-5636-6D6A-C584-4B72F61C6A8A}"/>
          </ac:spMkLst>
        </pc:spChg>
        <pc:spChg chg="del">
          <ac:chgData name="Ingrid Peters" userId="01da0fd4-2c9f-4ced-8e83-a9c72768b2b9" providerId="ADAL" clId="{5583FABA-44D6-41F2-940F-518AA33B5B22}" dt="2025-12-09T17:11:35.940" v="64" actId="26606"/>
          <ac:spMkLst>
            <pc:docMk/>
            <pc:sldMk cId="1444140401" sldId="295"/>
            <ac:spMk id="5" creationId="{B1741298-947A-3BD8-716E-625139F0C955}"/>
          </ac:spMkLst>
        </pc:spChg>
        <pc:spChg chg="add del mod">
          <ac:chgData name="Ingrid Peters" userId="01da0fd4-2c9f-4ced-8e83-a9c72768b2b9" providerId="ADAL" clId="{5583FABA-44D6-41F2-940F-518AA33B5B22}" dt="2025-12-09T17:12:38.152" v="98" actId="478"/>
          <ac:spMkLst>
            <pc:docMk/>
            <pc:sldMk cId="1444140401" sldId="295"/>
            <ac:spMk id="12" creationId="{2B482E4E-7E41-1467-FDEF-8F3CC9016C92}"/>
          </ac:spMkLst>
        </pc:spChg>
        <pc:picChg chg="add mod">
          <ac:chgData name="Ingrid Peters" userId="01da0fd4-2c9f-4ced-8e83-a9c72768b2b9" providerId="ADAL" clId="{5583FABA-44D6-41F2-940F-518AA33B5B22}" dt="2025-12-09T17:11:35.940" v="64" actId="26606"/>
          <ac:picMkLst>
            <pc:docMk/>
            <pc:sldMk cId="1444140401" sldId="295"/>
            <ac:picMk id="7" creationId="{5766F649-3677-F857-2E90-8B883BE14C19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2:34.364" v="97" actId="478"/>
        <pc:sldMkLst>
          <pc:docMk/>
          <pc:sldMk cId="1985839475" sldId="296"/>
        </pc:sldMkLst>
        <pc:spChg chg="del">
          <ac:chgData name="Ingrid Peters" userId="01da0fd4-2c9f-4ced-8e83-a9c72768b2b9" providerId="ADAL" clId="{5583FABA-44D6-41F2-940F-518AA33B5B22}" dt="2025-12-09T17:11:46.830" v="70" actId="26606"/>
          <ac:spMkLst>
            <pc:docMk/>
            <pc:sldMk cId="1985839475" sldId="296"/>
            <ac:spMk id="2" creationId="{21DBF6CB-8C26-D46C-20BD-20E10E3114B0}"/>
          </ac:spMkLst>
        </pc:spChg>
        <pc:spChg chg="del">
          <ac:chgData name="Ingrid Peters" userId="01da0fd4-2c9f-4ced-8e83-a9c72768b2b9" providerId="ADAL" clId="{5583FABA-44D6-41F2-940F-518AA33B5B22}" dt="2025-12-09T17:11:45.198" v="67"/>
          <ac:spMkLst>
            <pc:docMk/>
            <pc:sldMk cId="1985839475" sldId="296"/>
            <ac:spMk id="3" creationId="{8EC95D38-C1F9-F502-251B-35E7C8A0BF47}"/>
          </ac:spMkLst>
        </pc:spChg>
        <pc:spChg chg="mod">
          <ac:chgData name="Ingrid Peters" userId="01da0fd4-2c9f-4ced-8e83-a9c72768b2b9" providerId="ADAL" clId="{5583FABA-44D6-41F2-940F-518AA33B5B22}" dt="2025-12-09T17:11:46.836" v="71" actId="27636"/>
          <ac:spMkLst>
            <pc:docMk/>
            <pc:sldMk cId="1985839475" sldId="296"/>
            <ac:spMk id="4" creationId="{351F4A50-44CA-C7AE-3A22-733E4A1776FC}"/>
          </ac:spMkLst>
        </pc:spChg>
        <pc:spChg chg="del">
          <ac:chgData name="Ingrid Peters" userId="01da0fd4-2c9f-4ced-8e83-a9c72768b2b9" providerId="ADAL" clId="{5583FABA-44D6-41F2-940F-518AA33B5B22}" dt="2025-12-09T17:11:46.830" v="70" actId="26606"/>
          <ac:spMkLst>
            <pc:docMk/>
            <pc:sldMk cId="1985839475" sldId="296"/>
            <ac:spMk id="5" creationId="{CE886916-008B-B166-200F-9E05E360C924}"/>
          </ac:spMkLst>
        </pc:spChg>
        <pc:spChg chg="add del mod">
          <ac:chgData name="Ingrid Peters" userId="01da0fd4-2c9f-4ced-8e83-a9c72768b2b9" providerId="ADAL" clId="{5583FABA-44D6-41F2-940F-518AA33B5B22}" dt="2025-12-09T17:12:34.364" v="97" actId="478"/>
          <ac:spMkLst>
            <pc:docMk/>
            <pc:sldMk cId="1985839475" sldId="296"/>
            <ac:spMk id="12" creationId="{9251EC30-B965-2630-5FBF-A251E1F62890}"/>
          </ac:spMkLst>
        </pc:spChg>
        <pc:picChg chg="add mod">
          <ac:chgData name="Ingrid Peters" userId="01da0fd4-2c9f-4ced-8e83-a9c72768b2b9" providerId="ADAL" clId="{5583FABA-44D6-41F2-940F-518AA33B5B22}" dt="2025-12-09T17:11:48.460" v="73" actId="962"/>
          <ac:picMkLst>
            <pc:docMk/>
            <pc:sldMk cId="1985839475" sldId="296"/>
            <ac:picMk id="7" creationId="{38D910C9-F056-18CF-B9DB-F30165CF8028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2:29.095" v="96" actId="478"/>
        <pc:sldMkLst>
          <pc:docMk/>
          <pc:sldMk cId="2614092647" sldId="297"/>
        </pc:sldMkLst>
        <pc:spChg chg="del">
          <ac:chgData name="Ingrid Peters" userId="01da0fd4-2c9f-4ced-8e83-a9c72768b2b9" providerId="ADAL" clId="{5583FABA-44D6-41F2-940F-518AA33B5B22}" dt="2025-12-09T17:11:54.317" v="78" actId="26606"/>
          <ac:spMkLst>
            <pc:docMk/>
            <pc:sldMk cId="2614092647" sldId="297"/>
            <ac:spMk id="2" creationId="{7A00D4FA-E623-1F34-722D-7C5DBABBE70F}"/>
          </ac:spMkLst>
        </pc:spChg>
        <pc:spChg chg="del">
          <ac:chgData name="Ingrid Peters" userId="01da0fd4-2c9f-4ced-8e83-a9c72768b2b9" providerId="ADAL" clId="{5583FABA-44D6-41F2-940F-518AA33B5B22}" dt="2025-12-09T17:11:52.514" v="75"/>
          <ac:spMkLst>
            <pc:docMk/>
            <pc:sldMk cId="2614092647" sldId="297"/>
            <ac:spMk id="3" creationId="{6CB97601-5BD6-69F5-C461-7D4430DC646D}"/>
          </ac:spMkLst>
        </pc:spChg>
        <pc:spChg chg="mod">
          <ac:chgData name="Ingrid Peters" userId="01da0fd4-2c9f-4ced-8e83-a9c72768b2b9" providerId="ADAL" clId="{5583FABA-44D6-41F2-940F-518AA33B5B22}" dt="2025-12-09T17:11:54.333" v="79" actId="27636"/>
          <ac:spMkLst>
            <pc:docMk/>
            <pc:sldMk cId="2614092647" sldId="297"/>
            <ac:spMk id="4" creationId="{409BF3DA-B6C8-5F6A-91F1-EE7F3F5C782D}"/>
          </ac:spMkLst>
        </pc:spChg>
        <pc:spChg chg="del">
          <ac:chgData name="Ingrid Peters" userId="01da0fd4-2c9f-4ced-8e83-a9c72768b2b9" providerId="ADAL" clId="{5583FABA-44D6-41F2-940F-518AA33B5B22}" dt="2025-12-09T17:11:54.317" v="78" actId="26606"/>
          <ac:spMkLst>
            <pc:docMk/>
            <pc:sldMk cId="2614092647" sldId="297"/>
            <ac:spMk id="5" creationId="{9C5D1FE9-E164-210C-6721-8C778941DFBA}"/>
          </ac:spMkLst>
        </pc:spChg>
        <pc:spChg chg="add del mod">
          <ac:chgData name="Ingrid Peters" userId="01da0fd4-2c9f-4ced-8e83-a9c72768b2b9" providerId="ADAL" clId="{5583FABA-44D6-41F2-940F-518AA33B5B22}" dt="2025-12-09T17:12:29.095" v="96" actId="478"/>
          <ac:spMkLst>
            <pc:docMk/>
            <pc:sldMk cId="2614092647" sldId="297"/>
            <ac:spMk id="12" creationId="{4C272D7C-E533-5202-7C39-21EB291A3223}"/>
          </ac:spMkLst>
        </pc:spChg>
        <pc:picChg chg="add mod">
          <ac:chgData name="Ingrid Peters" userId="01da0fd4-2c9f-4ced-8e83-a9c72768b2b9" providerId="ADAL" clId="{5583FABA-44D6-41F2-940F-518AA33B5B22}" dt="2025-12-09T17:11:54.317" v="78" actId="26606"/>
          <ac:picMkLst>
            <pc:docMk/>
            <pc:sldMk cId="2614092647" sldId="297"/>
            <ac:picMk id="7" creationId="{6ABD4ED6-677F-E618-9925-8494B93C6C44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2:25.622" v="95" actId="478"/>
        <pc:sldMkLst>
          <pc:docMk/>
          <pc:sldMk cId="839304415" sldId="298"/>
        </pc:sldMkLst>
        <pc:spChg chg="del">
          <ac:chgData name="Ingrid Peters" userId="01da0fd4-2c9f-4ced-8e83-a9c72768b2b9" providerId="ADAL" clId="{5583FABA-44D6-41F2-940F-518AA33B5B22}" dt="2025-12-09T17:12:01.576" v="84" actId="26606"/>
          <ac:spMkLst>
            <pc:docMk/>
            <pc:sldMk cId="839304415" sldId="298"/>
            <ac:spMk id="2" creationId="{8E421FA1-307A-8DD1-9147-F07EF0FD8D9B}"/>
          </ac:spMkLst>
        </pc:spChg>
        <pc:spChg chg="del">
          <ac:chgData name="Ingrid Peters" userId="01da0fd4-2c9f-4ced-8e83-a9c72768b2b9" providerId="ADAL" clId="{5583FABA-44D6-41F2-940F-518AA33B5B22}" dt="2025-12-09T17:11:59.530" v="81"/>
          <ac:spMkLst>
            <pc:docMk/>
            <pc:sldMk cId="839304415" sldId="298"/>
            <ac:spMk id="3" creationId="{98EA3371-341B-6595-AC90-2B8773C35370}"/>
          </ac:spMkLst>
        </pc:spChg>
        <pc:spChg chg="mod">
          <ac:chgData name="Ingrid Peters" userId="01da0fd4-2c9f-4ced-8e83-a9c72768b2b9" providerId="ADAL" clId="{5583FABA-44D6-41F2-940F-518AA33B5B22}" dt="2025-12-09T17:12:01.576" v="85" actId="27636"/>
          <ac:spMkLst>
            <pc:docMk/>
            <pc:sldMk cId="839304415" sldId="298"/>
            <ac:spMk id="4" creationId="{17B2E75A-7D58-4546-8D1D-284D8D52F7DA}"/>
          </ac:spMkLst>
        </pc:spChg>
        <pc:spChg chg="del">
          <ac:chgData name="Ingrid Peters" userId="01da0fd4-2c9f-4ced-8e83-a9c72768b2b9" providerId="ADAL" clId="{5583FABA-44D6-41F2-940F-518AA33B5B22}" dt="2025-12-09T17:12:01.576" v="84" actId="26606"/>
          <ac:spMkLst>
            <pc:docMk/>
            <pc:sldMk cId="839304415" sldId="298"/>
            <ac:spMk id="5" creationId="{3CAC2368-8870-2F36-738B-F31F87FE64E9}"/>
          </ac:spMkLst>
        </pc:spChg>
        <pc:spChg chg="add del mod">
          <ac:chgData name="Ingrid Peters" userId="01da0fd4-2c9f-4ced-8e83-a9c72768b2b9" providerId="ADAL" clId="{5583FABA-44D6-41F2-940F-518AA33B5B22}" dt="2025-12-09T17:12:25.622" v="95" actId="478"/>
          <ac:spMkLst>
            <pc:docMk/>
            <pc:sldMk cId="839304415" sldId="298"/>
            <ac:spMk id="12" creationId="{798F4347-3D08-FF34-4656-D7D95E27E976}"/>
          </ac:spMkLst>
        </pc:spChg>
        <pc:picChg chg="add mod">
          <ac:chgData name="Ingrid Peters" userId="01da0fd4-2c9f-4ced-8e83-a9c72768b2b9" providerId="ADAL" clId="{5583FABA-44D6-41F2-940F-518AA33B5B22}" dt="2025-12-09T17:12:02.826" v="87" actId="962"/>
          <ac:picMkLst>
            <pc:docMk/>
            <pc:sldMk cId="839304415" sldId="298"/>
            <ac:picMk id="7" creationId="{A44E6BC6-99E4-9383-B306-83BF3FE7E5FE}"/>
          </ac:picMkLst>
        </pc:picChg>
      </pc:sldChg>
      <pc:sldChg chg="addSp delSp modSp new mod modClrScheme chgLayout">
        <pc:chgData name="Ingrid Peters" userId="01da0fd4-2c9f-4ced-8e83-a9c72768b2b9" providerId="ADAL" clId="{5583FABA-44D6-41F2-940F-518AA33B5B22}" dt="2025-12-09T17:12:21.534" v="94" actId="478"/>
        <pc:sldMkLst>
          <pc:docMk/>
          <pc:sldMk cId="495373382" sldId="299"/>
        </pc:sldMkLst>
        <pc:spChg chg="del">
          <ac:chgData name="Ingrid Peters" userId="01da0fd4-2c9f-4ced-8e83-a9c72768b2b9" providerId="ADAL" clId="{5583FABA-44D6-41F2-940F-518AA33B5B22}" dt="2025-12-09T17:12:09.979" v="92" actId="26606"/>
          <ac:spMkLst>
            <pc:docMk/>
            <pc:sldMk cId="495373382" sldId="299"/>
            <ac:spMk id="2" creationId="{E8664B58-D67F-040E-0F0D-1FACB6D5EA58}"/>
          </ac:spMkLst>
        </pc:spChg>
        <pc:spChg chg="del">
          <ac:chgData name="Ingrid Peters" userId="01da0fd4-2c9f-4ced-8e83-a9c72768b2b9" providerId="ADAL" clId="{5583FABA-44D6-41F2-940F-518AA33B5B22}" dt="2025-12-09T17:12:07.930" v="89"/>
          <ac:spMkLst>
            <pc:docMk/>
            <pc:sldMk cId="495373382" sldId="299"/>
            <ac:spMk id="3" creationId="{04CD952F-4483-E37C-F4C6-92EFF87B8F88}"/>
          </ac:spMkLst>
        </pc:spChg>
        <pc:spChg chg="mod">
          <ac:chgData name="Ingrid Peters" userId="01da0fd4-2c9f-4ced-8e83-a9c72768b2b9" providerId="ADAL" clId="{5583FABA-44D6-41F2-940F-518AA33B5B22}" dt="2025-12-09T17:12:09.994" v="93" actId="27636"/>
          <ac:spMkLst>
            <pc:docMk/>
            <pc:sldMk cId="495373382" sldId="299"/>
            <ac:spMk id="4" creationId="{D77DF53D-D4BE-4BBD-921A-463029BB9820}"/>
          </ac:spMkLst>
        </pc:spChg>
        <pc:spChg chg="del">
          <ac:chgData name="Ingrid Peters" userId="01da0fd4-2c9f-4ced-8e83-a9c72768b2b9" providerId="ADAL" clId="{5583FABA-44D6-41F2-940F-518AA33B5B22}" dt="2025-12-09T17:12:09.979" v="92" actId="26606"/>
          <ac:spMkLst>
            <pc:docMk/>
            <pc:sldMk cId="495373382" sldId="299"/>
            <ac:spMk id="5" creationId="{80EC45B9-A352-2BA6-5C9A-4015D0A9066B}"/>
          </ac:spMkLst>
        </pc:spChg>
        <pc:spChg chg="add del mod">
          <ac:chgData name="Ingrid Peters" userId="01da0fd4-2c9f-4ced-8e83-a9c72768b2b9" providerId="ADAL" clId="{5583FABA-44D6-41F2-940F-518AA33B5B22}" dt="2025-12-09T17:12:21.534" v="94" actId="478"/>
          <ac:spMkLst>
            <pc:docMk/>
            <pc:sldMk cId="495373382" sldId="299"/>
            <ac:spMk id="12" creationId="{13F46F7A-37CC-93A9-720F-4DDFF69BF685}"/>
          </ac:spMkLst>
        </pc:spChg>
        <pc:picChg chg="add mod">
          <ac:chgData name="Ingrid Peters" userId="01da0fd4-2c9f-4ced-8e83-a9c72768b2b9" providerId="ADAL" clId="{5583FABA-44D6-41F2-940F-518AA33B5B22}" dt="2025-12-09T17:12:09.979" v="92" actId="26606"/>
          <ac:picMkLst>
            <pc:docMk/>
            <pc:sldMk cId="495373382" sldId="299"/>
            <ac:picMk id="7" creationId="{9E89AAE0-7882-D891-7199-0B5B3A83CA4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2C889BB-3E2F-E140-904B-B6559860F12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E9B4D-4557-44E3-84A8-97E4EC75B73B}" type="datetimeFigureOut">
              <a:rPr lang="nl-NL" smtClean="0"/>
              <a:t>9-12-2025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725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146EDA1-7A69-774F-AC43-B26C11578BFA}" type="datetime1">
              <a:rPr lang="en-US"/>
              <a:pPr>
                <a:defRPr/>
              </a:pPr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C2C1E0F-69CB-5242-AA93-561BB4011A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538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C1E0F-69CB-5242-AA93-561BB4011A2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5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C1E0F-69CB-5242-AA93-561BB4011A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C1E0F-69CB-5242-AA93-561BB4011A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57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2C1E0F-69CB-5242-AA93-561BB4011A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3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. Verticale titel en tekst (openingsd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29396" y="5516033"/>
            <a:ext cx="5987271" cy="610659"/>
          </a:xfrm>
          <a:prstGeom prst="roundRect">
            <a:avLst>
              <a:gd name="adj" fmla="val 13745"/>
            </a:avLst>
          </a:prstGeom>
          <a:solidFill>
            <a:srgbClr val="7334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052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65138" y="4893734"/>
            <a:ext cx="5375275" cy="5700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463549" y="5641040"/>
            <a:ext cx="5209117" cy="69084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cap="all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7113" y="1397000"/>
            <a:ext cx="2554287" cy="36576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107114" y="1769533"/>
            <a:ext cx="2554286" cy="4216929"/>
          </a:xfrm>
        </p:spPr>
        <p:txBody>
          <a:bodyPr>
            <a:noAutofit/>
          </a:bodyPr>
          <a:lstStyle>
            <a:lvl1pPr marL="0" algn="l">
              <a:buNone/>
              <a:defRPr sz="1000">
                <a:solidFill>
                  <a:srgbClr val="003C55"/>
                </a:solidFill>
              </a:defRPr>
            </a:lvl1pPr>
            <a:lvl2pPr algn="l">
              <a:buNone/>
              <a:defRPr sz="1000"/>
            </a:lvl2pPr>
            <a:lvl3pPr algn="l">
              <a:buNone/>
              <a:defRPr sz="1000"/>
            </a:lvl3pPr>
            <a:lvl4pPr algn="l">
              <a:buNone/>
              <a:defRPr sz="1000"/>
            </a:lvl4pPr>
            <a:lvl5pPr algn="l">
              <a:buNone/>
              <a:defRPr sz="1000"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3550" y="3826933"/>
            <a:ext cx="5384800" cy="2159529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63550" y="1397000"/>
            <a:ext cx="5384800" cy="2159529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0DE6-71D9-E942-99B8-71E69F3FBB6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8" y="1397000"/>
            <a:ext cx="2536825" cy="36576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71488" y="1769533"/>
            <a:ext cx="2536825" cy="4216930"/>
          </a:xfrm>
        </p:spPr>
        <p:txBody>
          <a:bodyPr>
            <a:noAutofit/>
          </a:bodyPr>
          <a:lstStyle>
            <a:lvl1pPr marL="0" algn="l">
              <a:buNone/>
              <a:defRPr sz="1000"/>
            </a:lvl1pPr>
            <a:lvl2pPr algn="l">
              <a:buNone/>
              <a:defRPr sz="1000"/>
            </a:lvl2pPr>
            <a:lvl3pPr algn="l">
              <a:buNone/>
              <a:defRPr sz="1000"/>
            </a:lvl3pPr>
            <a:lvl4pPr algn="l">
              <a:buNone/>
              <a:defRPr sz="1000"/>
            </a:lvl4pPr>
            <a:lvl5pPr algn="l">
              <a:buNone/>
              <a:defRPr sz="1000"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313113" y="1397000"/>
            <a:ext cx="5348287" cy="22352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3313113" y="3751263"/>
            <a:ext cx="5348287" cy="22352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E11DA-896E-9C4B-A567-BB96E4A1299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8" y="1397000"/>
            <a:ext cx="8183562" cy="296333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72018" y="1701797"/>
            <a:ext cx="8183032" cy="1562543"/>
          </a:xfrm>
        </p:spPr>
        <p:txBody>
          <a:bodyPr>
            <a:noAutofit/>
          </a:bodyPr>
          <a:lstStyle>
            <a:lvl1pPr algn="l">
              <a:buNone/>
              <a:defRPr sz="1000"/>
            </a:lvl1pPr>
            <a:lvl2pPr algn="l">
              <a:buNone/>
              <a:defRPr sz="1000"/>
            </a:lvl2pPr>
            <a:lvl3pPr algn="l">
              <a:buNone/>
              <a:defRPr sz="1000"/>
            </a:lvl3pPr>
            <a:lvl4pPr algn="l">
              <a:buNone/>
              <a:defRPr sz="1000"/>
            </a:lvl4pPr>
            <a:lvl5pPr algn="l">
              <a:buNone/>
              <a:defRPr sz="1000"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458787" y="3474265"/>
            <a:ext cx="2549525" cy="250584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3313113" y="3474265"/>
            <a:ext cx="2549525" cy="250584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105525" y="3474265"/>
            <a:ext cx="2549525" cy="250584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45E08-C9F3-C244-8CF9-95F4163C568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7114" y="1397000"/>
            <a:ext cx="2554286" cy="36576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107114" y="1769534"/>
            <a:ext cx="2554286" cy="4216929"/>
          </a:xfrm>
        </p:spPr>
        <p:txBody>
          <a:bodyPr>
            <a:noAutofit/>
          </a:bodyPr>
          <a:lstStyle>
            <a:lvl1pPr marL="0" algn="l">
              <a:buNone/>
              <a:defRPr sz="1000"/>
            </a:lvl1pPr>
            <a:lvl2pPr algn="l">
              <a:buNone/>
              <a:defRPr sz="1000"/>
            </a:lvl2pPr>
            <a:lvl3pPr algn="l">
              <a:buNone/>
              <a:defRPr sz="1000"/>
            </a:lvl3pPr>
            <a:lvl4pPr algn="l">
              <a:buNone/>
              <a:defRPr sz="1000"/>
            </a:lvl4pPr>
            <a:lvl5pPr algn="l">
              <a:buNone/>
              <a:defRPr sz="1000"/>
            </a:lvl5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3324225" y="3793068"/>
            <a:ext cx="2524126" cy="2193396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3324224" y="1397000"/>
            <a:ext cx="2524126" cy="2193396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463550" y="1397000"/>
            <a:ext cx="2524126" cy="2193396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463550" y="3793067"/>
            <a:ext cx="2524126" cy="2193396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059B4-395D-F24E-86D3-F03E5F10977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2. Horizontale titel en tekst (hoofdstukd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72529" y="1397000"/>
            <a:ext cx="3191953" cy="855663"/>
          </a:xfrm>
          <a:prstGeom prst="roundRect">
            <a:avLst>
              <a:gd name="adj" fmla="val 13745"/>
            </a:avLst>
          </a:prstGeom>
          <a:solidFill>
            <a:srgbClr val="7334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462867" y="0"/>
            <a:ext cx="5681133" cy="6857999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63550" y="1500944"/>
            <a:ext cx="2406650" cy="69084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cap="all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65138" y="2354793"/>
            <a:ext cx="2554287" cy="828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88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. Verticale titel en tekst (openingsd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29396" y="5516033"/>
            <a:ext cx="5987271" cy="610659"/>
          </a:xfrm>
          <a:prstGeom prst="roundRect">
            <a:avLst>
              <a:gd name="adj" fmla="val 13745"/>
            </a:avLst>
          </a:prstGeom>
          <a:solidFill>
            <a:srgbClr val="7334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052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65138" y="4893734"/>
            <a:ext cx="5375275" cy="5700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19" name="Title 6"/>
          <p:cNvSpPr>
            <a:spLocks noGrp="1"/>
          </p:cNvSpPr>
          <p:nvPr>
            <p:ph type="title"/>
          </p:nvPr>
        </p:nvSpPr>
        <p:spPr>
          <a:xfrm>
            <a:off x="463549" y="5641040"/>
            <a:ext cx="5209117" cy="69084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cap="all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89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. Eindsheet met NAW-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. Horizontale titel en tekst (hoofdstukd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-172529" y="1397000"/>
            <a:ext cx="3191953" cy="855663"/>
          </a:xfrm>
          <a:prstGeom prst="roundRect">
            <a:avLst>
              <a:gd name="adj" fmla="val 13745"/>
            </a:avLst>
          </a:prstGeom>
          <a:solidFill>
            <a:srgbClr val="7334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3462867" y="0"/>
            <a:ext cx="5681133" cy="6857999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63550" y="1500944"/>
            <a:ext cx="2406650" cy="69084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cap="all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65138" y="2354793"/>
            <a:ext cx="2554287" cy="8286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.1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0"/>
            <a:ext cx="8207375" cy="4589463"/>
          </a:xfrm>
        </p:spPr>
        <p:txBody>
          <a:bodyPr/>
          <a:lstStyle>
            <a:lvl1pPr marL="0"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885F5-2B15-0341-A95F-006C1D1A3F1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579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.1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0"/>
            <a:ext cx="8207375" cy="4589463"/>
          </a:xfrm>
        </p:spPr>
        <p:txBody>
          <a:bodyPr/>
          <a:lstStyle>
            <a:lvl1pPr marL="0"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885F5-2B15-0341-A95F-006C1D1A3F1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0"/>
            <a:ext cx="3960000" cy="4589463"/>
          </a:xfrm>
        </p:spPr>
        <p:txBody>
          <a:bodyPr/>
          <a:lstStyle>
            <a:lvl1pPr marL="0"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885F5-2B15-0341-A95F-006C1D1A3F1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714100" y="1396999"/>
            <a:ext cx="3960000" cy="4589463"/>
          </a:xfrm>
        </p:spPr>
        <p:txBody>
          <a:bodyPr/>
          <a:lstStyle>
            <a:lvl1pPr marL="0"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298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9175" y="1397000"/>
            <a:ext cx="2554287" cy="357293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487" y="1396999"/>
            <a:ext cx="5376863" cy="4589463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107113" y="1769534"/>
            <a:ext cx="2554286" cy="4216929"/>
          </a:xfrm>
        </p:spPr>
        <p:txBody>
          <a:bodyPr>
            <a:noAutofit/>
          </a:bodyPr>
          <a:lstStyle>
            <a:lvl1pPr marL="0" algn="l">
              <a:buNone/>
              <a:defRPr sz="1000">
                <a:solidFill>
                  <a:srgbClr val="003C55"/>
                </a:solidFill>
              </a:defRPr>
            </a:lvl1pPr>
            <a:lvl2pPr algn="l">
              <a:buNone/>
              <a:defRPr sz="1000"/>
            </a:lvl2pPr>
            <a:lvl3pPr algn="l">
              <a:buNone/>
              <a:defRPr sz="1000"/>
            </a:lvl3pPr>
            <a:lvl4pPr algn="l">
              <a:buNone/>
              <a:defRPr sz="1000"/>
            </a:lvl4pPr>
            <a:lvl5pPr algn="l">
              <a:buNone/>
              <a:defRPr sz="1000"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900"/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2699-965E-2E42-8709-2E34846CB6D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4225" y="1397000"/>
            <a:ext cx="5337176" cy="36576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328370" y="1763184"/>
            <a:ext cx="5337175" cy="4216929"/>
          </a:xfrm>
        </p:spPr>
        <p:txBody>
          <a:bodyPr>
            <a:noAutofit/>
          </a:bodyPr>
          <a:lstStyle>
            <a:lvl1pPr marL="0" algn="l">
              <a:buNone/>
              <a:defRPr sz="1000">
                <a:solidFill>
                  <a:srgbClr val="003C55"/>
                </a:solidFill>
              </a:defRPr>
            </a:lvl1pPr>
            <a:lvl2pPr algn="l">
              <a:buNone/>
              <a:defRPr sz="1000"/>
            </a:lvl2pPr>
            <a:lvl3pPr algn="l">
              <a:buNone/>
              <a:defRPr sz="1000"/>
            </a:lvl3pPr>
            <a:lvl4pPr algn="l">
              <a:buNone/>
              <a:defRPr sz="1000"/>
            </a:lvl4pPr>
            <a:lvl5pPr algn="l">
              <a:buNone/>
              <a:defRPr sz="1000"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3550" y="1397001"/>
            <a:ext cx="2555876" cy="458946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E47E5-3952-EB48-88FC-ABE318C067F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8" y="1397000"/>
            <a:ext cx="5376862" cy="36576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71488" y="1769533"/>
            <a:ext cx="5376862" cy="4216930"/>
          </a:xfrm>
        </p:spPr>
        <p:txBody>
          <a:bodyPr>
            <a:noAutofit/>
          </a:bodyPr>
          <a:lstStyle>
            <a:lvl1pPr marL="0" algn="l">
              <a:buNone/>
              <a:defRPr sz="1000"/>
            </a:lvl1pPr>
            <a:lvl2pPr algn="l">
              <a:buNone/>
              <a:defRPr sz="1000"/>
            </a:lvl2pPr>
            <a:lvl3pPr algn="l">
              <a:buNone/>
              <a:defRPr sz="1000"/>
            </a:lvl3pPr>
            <a:lvl4pPr algn="l">
              <a:buNone/>
              <a:defRPr sz="1000"/>
            </a:lvl4pPr>
            <a:lvl5pPr algn="l">
              <a:buNone/>
              <a:defRPr sz="1000"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107113" y="1397000"/>
            <a:ext cx="2554287" cy="22352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6107113" y="3751263"/>
            <a:ext cx="2554287" cy="22352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5BBD0-7429-074F-BC69-6F7D2EA4640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.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488" y="1397000"/>
            <a:ext cx="2547937" cy="296333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003C5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72018" y="1701797"/>
            <a:ext cx="2547408" cy="4284666"/>
          </a:xfrm>
        </p:spPr>
        <p:txBody>
          <a:bodyPr>
            <a:noAutofit/>
          </a:bodyPr>
          <a:lstStyle>
            <a:lvl1pPr algn="l">
              <a:buNone/>
              <a:defRPr sz="1000"/>
            </a:lvl1pPr>
            <a:lvl2pPr algn="l">
              <a:buNone/>
              <a:defRPr sz="1000"/>
            </a:lvl2pPr>
            <a:lvl3pPr algn="l">
              <a:buNone/>
              <a:defRPr sz="1000"/>
            </a:lvl3pPr>
            <a:lvl4pPr algn="l">
              <a:buNone/>
              <a:defRPr sz="1000"/>
            </a:lvl4pPr>
            <a:lvl5pPr algn="l">
              <a:buNone/>
              <a:defRPr sz="1000"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324225" y="1396999"/>
            <a:ext cx="5337176" cy="45894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DBC1E-72BC-BA4F-9422-4DD1DCBF419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108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-108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08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08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08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>
          <a:xfrm>
            <a:off x="-181155" y="442913"/>
            <a:ext cx="8853668" cy="695325"/>
          </a:xfrm>
          <a:prstGeom prst="roundRect">
            <a:avLst>
              <a:gd name="adj" fmla="val 13745"/>
            </a:avLst>
          </a:prstGeom>
          <a:solidFill>
            <a:srgbClr val="7334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42913"/>
            <a:ext cx="8202612" cy="690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81125"/>
            <a:ext cx="82073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0500" y="6651625"/>
            <a:ext cx="2133600" cy="90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3C5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49C393-C4FB-514E-9AAA-F312A507698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4" name="Afbeelding 3" descr="Afbeelding met logo&#10;&#10;Automatisch gegenereerde beschrijving">
            <a:extLst>
              <a:ext uri="{FF2B5EF4-FFF2-40B4-BE49-F238E27FC236}">
                <a16:creationId xmlns:a16="http://schemas.microsoft.com/office/drawing/2014/main" id="{66E01757-D341-9A65-6B5F-2FA9DDC6ED0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5869446"/>
            <a:ext cx="955964" cy="988554"/>
          </a:xfrm>
          <a:prstGeom prst="rect">
            <a:avLst/>
          </a:prstGeom>
        </p:spPr>
      </p:pic>
      <p:pic>
        <p:nvPicPr>
          <p:cNvPr id="7" name="Afbeelding 6" descr="Afbeelding met tekst, teken&#10;&#10;Automatisch gegenereerde beschrijving">
            <a:extLst>
              <a:ext uri="{FF2B5EF4-FFF2-40B4-BE49-F238E27FC236}">
                <a16:creationId xmlns:a16="http://schemas.microsoft.com/office/drawing/2014/main" id="{3E31BA1F-B05F-FC2A-C1EB-FCB6AE66564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85672" y="6180843"/>
            <a:ext cx="1971166" cy="509109"/>
          </a:xfrm>
          <a:prstGeom prst="rect">
            <a:avLst/>
          </a:prstGeom>
        </p:spPr>
      </p:pic>
      <p:pic>
        <p:nvPicPr>
          <p:cNvPr id="5" name="Afbeelding 4" descr="Afbeelding met logo&#10;&#10;Automatisch gegenereerde beschrijving">
            <a:extLst>
              <a:ext uri="{FF2B5EF4-FFF2-40B4-BE49-F238E27FC236}">
                <a16:creationId xmlns:a16="http://schemas.microsoft.com/office/drawing/2014/main" id="{51720B66-4515-5C4E-B3E2-A52F837EDF3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4101" y="5954395"/>
            <a:ext cx="2970691" cy="9164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4" r:id="rId2"/>
    <p:sldLayoutId id="2147483652" r:id="rId3"/>
    <p:sldLayoutId id="2147483655" r:id="rId4"/>
    <p:sldLayoutId id="2147483657" r:id="rId5"/>
    <p:sldLayoutId id="2147483659" r:id="rId6"/>
    <p:sldLayoutId id="2147483654" r:id="rId7"/>
    <p:sldLayoutId id="2147483656" r:id="rId8"/>
    <p:sldLayoutId id="2147483660" r:id="rId9"/>
    <p:sldLayoutId id="2147483653" r:id="rId10"/>
    <p:sldLayoutId id="2147483665" r:id="rId11"/>
    <p:sldLayoutId id="2147483667" r:id="rId12"/>
  </p:sldLayoutIdLst>
  <p:transition/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kern="1200" cap="all">
          <a:solidFill>
            <a:schemeClr val="bg1"/>
          </a:solidFill>
          <a:latin typeface="Tahoma"/>
          <a:ea typeface="ＭＳ Ｐゴシック" pitchFamily="-108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ahoma" pitchFamily="-108" charset="0"/>
          <a:ea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ahoma" pitchFamily="-108" charset="0"/>
          <a:ea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ahoma" pitchFamily="-108" charset="0"/>
          <a:ea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ahoma" pitchFamily="-108" charset="0"/>
          <a:ea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ahoma" pitchFamily="-108" charset="0"/>
          <a:ea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ahoma" pitchFamily="-108" charset="0"/>
          <a:ea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ahoma" pitchFamily="-108" charset="0"/>
          <a:ea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Tahoma" pitchFamily="-108" charset="0"/>
          <a:ea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Char char="•"/>
        <a:defRPr sz="2600" kern="1200">
          <a:solidFill>
            <a:srgbClr val="003C55"/>
          </a:solidFill>
          <a:latin typeface="Tahoma"/>
          <a:ea typeface="ＭＳ Ｐゴシック" pitchFamily="-108" charset="-128"/>
          <a:cs typeface="Tahoma"/>
        </a:defRPr>
      </a:lvl1pPr>
      <a:lvl2pPr marL="457200" indent="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rgbClr val="003C55"/>
          </a:solidFill>
          <a:latin typeface="Tahoma"/>
          <a:ea typeface="ＭＳ Ｐゴシック" pitchFamily="-108" charset="-128"/>
          <a:cs typeface="Tahoma"/>
        </a:defRPr>
      </a:lvl2pPr>
      <a:lvl3pPr marL="914400" indent="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000" kern="1200">
          <a:solidFill>
            <a:srgbClr val="003C55"/>
          </a:solidFill>
          <a:latin typeface="Tahoma"/>
          <a:ea typeface="ＭＳ Ｐゴシック" pitchFamily="-108" charset="-128"/>
          <a:cs typeface="Tahoma"/>
        </a:defRPr>
      </a:lvl3pPr>
      <a:lvl4pPr marL="1371600" indent="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None/>
        <a:defRPr sz="1800" kern="1200">
          <a:solidFill>
            <a:srgbClr val="003C55"/>
          </a:solidFill>
          <a:latin typeface="Tahoma"/>
          <a:ea typeface="ＭＳ Ｐゴシック" pitchFamily="-108" charset="-128"/>
          <a:cs typeface="Tahoma"/>
        </a:defRPr>
      </a:lvl4pPr>
      <a:lvl5pPr marL="1828800" indent="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None/>
        <a:defRPr sz="1800" kern="1200" baseline="0">
          <a:solidFill>
            <a:srgbClr val="003C55"/>
          </a:solidFill>
          <a:latin typeface="Tahoma"/>
          <a:ea typeface="ＭＳ Ｐゴシック" pitchFamily="-108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5857875" cy="6858000"/>
          </a:xfrm>
          <a:prstGeom prst="rect">
            <a:avLst/>
          </a:prstGeom>
          <a:solidFill>
            <a:srgbClr val="73348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oom, hemel, buitenshuis, schermopname&#10;&#10;Door AI gegenereerde inhoud is mogelijk onjuist.">
            <a:extLst>
              <a:ext uri="{FF2B5EF4-FFF2-40B4-BE49-F238E27FC236}">
                <a16:creationId xmlns:a16="http://schemas.microsoft.com/office/drawing/2014/main" id="{B4E4C7DC-8C8C-2306-766A-03FE8499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8" t="10607" r="2766" b="19483"/>
          <a:stretch>
            <a:fillRect/>
          </a:stretch>
        </p:blipFill>
        <p:spPr>
          <a:xfrm>
            <a:off x="0" y="0"/>
            <a:ext cx="9145502" cy="4789194"/>
          </a:xfrm>
          <a:prstGeom prst="rect">
            <a:avLst/>
          </a:prstGeom>
        </p:spPr>
      </p:pic>
      <p:sp>
        <p:nvSpPr>
          <p:cNvPr id="16387" name="Subtitle 3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1800" noProof="0"/>
              <a:t>Informatieavond 9 december 2025, 19.00 – 20.00 uur</a:t>
            </a:r>
          </a:p>
        </p:txBody>
      </p:sp>
      <p:sp>
        <p:nvSpPr>
          <p:cNvPr id="16388" name="Title 3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noProof="0"/>
              <a:t>Nieuwbouw Kindcentrum Willibrordus</a:t>
            </a:r>
          </a:p>
        </p:txBody>
      </p:sp>
      <p:pic>
        <p:nvPicPr>
          <p:cNvPr id="19" name="Afbeelding 18" descr="Afbeelding met tekst, teken&#10;&#10;Automatisch gegenereerde beschrijving">
            <a:extLst>
              <a:ext uri="{FF2B5EF4-FFF2-40B4-BE49-F238E27FC236}">
                <a16:creationId xmlns:a16="http://schemas.microsoft.com/office/drawing/2014/main" id="{625B1D2B-3919-F956-E8CE-EA7CD9FFA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150" y="5650803"/>
            <a:ext cx="1624404" cy="419549"/>
          </a:xfrm>
          <a:prstGeom prst="rect">
            <a:avLst/>
          </a:prstGeom>
        </p:spPr>
      </p:pic>
      <p:pic>
        <p:nvPicPr>
          <p:cNvPr id="3" name="Afbeelding 2" descr="Afbeelding met logo&#10;&#10;Automatisch gegenereerde beschrijving">
            <a:extLst>
              <a:ext uri="{FF2B5EF4-FFF2-40B4-BE49-F238E27FC236}">
                <a16:creationId xmlns:a16="http://schemas.microsoft.com/office/drawing/2014/main" id="{F3F5AD37-DC24-CF27-0E50-1CF56532F8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3078" y="6039973"/>
            <a:ext cx="2859725" cy="882225"/>
          </a:xfrm>
          <a:prstGeom prst="rect">
            <a:avLst/>
          </a:prstGeom>
        </p:spPr>
      </p:pic>
      <p:pic>
        <p:nvPicPr>
          <p:cNvPr id="17" name="Afbeelding 16" descr="Afbeelding met logo&#10;&#10;Automatisch gegenereerde beschrijving">
            <a:extLst>
              <a:ext uri="{FF2B5EF4-FFF2-40B4-BE49-F238E27FC236}">
                <a16:creationId xmlns:a16="http://schemas.microsoft.com/office/drawing/2014/main" id="{7EC54383-99E4-A564-78B8-AD32CDF348A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1310" y="3650054"/>
            <a:ext cx="1812021" cy="18737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wolk, boom, hemel&#10;&#10;Door AI gegenereerde inhoud is mogelijk onjuist.">
            <a:extLst>
              <a:ext uri="{FF2B5EF4-FFF2-40B4-BE49-F238E27FC236}">
                <a16:creationId xmlns:a16="http://schemas.microsoft.com/office/drawing/2014/main" id="{D259DB56-5FF9-A6B3-57D0-43EF7F1FF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87"/>
          <a:stretch>
            <a:fillRect/>
          </a:stretch>
        </p:blipFill>
        <p:spPr>
          <a:xfrm>
            <a:off x="457200" y="1397000"/>
            <a:ext cx="820737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E01B4B-21B8-435A-3753-3E6813EA0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59867140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hemel, boom, gebouw">
            <a:extLst>
              <a:ext uri="{FF2B5EF4-FFF2-40B4-BE49-F238E27FC236}">
                <a16:creationId xmlns:a16="http://schemas.microsoft.com/office/drawing/2014/main" id="{EF994697-1870-C13F-1405-7214887D3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87"/>
          <a:stretch>
            <a:fillRect/>
          </a:stretch>
        </p:blipFill>
        <p:spPr>
          <a:xfrm>
            <a:off x="457200" y="1397000"/>
            <a:ext cx="820737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E319DD-B47E-4153-7B43-A8108ED2D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11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2143573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gebouw, hemel, plant&#10;&#10;Door AI gegenereerde inhoud is mogelijk onjuist.">
            <a:extLst>
              <a:ext uri="{FF2B5EF4-FFF2-40B4-BE49-F238E27FC236}">
                <a16:creationId xmlns:a16="http://schemas.microsoft.com/office/drawing/2014/main" id="{0FC2C00E-6A89-5689-48D5-A88F14276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5" y="1397000"/>
            <a:ext cx="815904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4B5995-D9AF-C304-3A79-3091D472A6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12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424227892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hemel, buitenshuis, gebouw, grond">
            <a:extLst>
              <a:ext uri="{FF2B5EF4-FFF2-40B4-BE49-F238E27FC236}">
                <a16:creationId xmlns:a16="http://schemas.microsoft.com/office/drawing/2014/main" id="{CC01A7D3-1DAE-63E6-5909-3EC0E814C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5" y="1397000"/>
            <a:ext cx="815904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502FBD-AC8A-B9FE-4AE1-35D4324A81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13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30733995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wolk, hemel, boom&#10;&#10;Door AI gegenereerde inhoud is mogelijk onjuist.">
            <a:extLst>
              <a:ext uri="{FF2B5EF4-FFF2-40B4-BE49-F238E27FC236}">
                <a16:creationId xmlns:a16="http://schemas.microsoft.com/office/drawing/2014/main" id="{67103D6E-843D-2AA1-409A-B70EBD44A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5" y="1397000"/>
            <a:ext cx="815904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01225D-FC79-89D1-50AF-6019D4C8FC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14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60108098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oom, Schaalmodel, Stedenbouwkunde, gebouw">
            <a:extLst>
              <a:ext uri="{FF2B5EF4-FFF2-40B4-BE49-F238E27FC236}">
                <a16:creationId xmlns:a16="http://schemas.microsoft.com/office/drawing/2014/main" id="{FFF7E3EC-9FD1-B280-E4F2-AC344F026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5" y="1397000"/>
            <a:ext cx="815904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B43E5D-F9A2-2725-2BCF-CB93723663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15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385684953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oom, plant, Schaalmodel, gebouw&#10;&#10;Door AI gegenereerde inhoud is mogelijk onjuist.">
            <a:extLst>
              <a:ext uri="{FF2B5EF4-FFF2-40B4-BE49-F238E27FC236}">
                <a16:creationId xmlns:a16="http://schemas.microsoft.com/office/drawing/2014/main" id="{5766F649-3677-F857-2E90-8B883BE14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5" y="1397000"/>
            <a:ext cx="815904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C855EA-5636-6D6A-C584-4B72F61C6A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16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14441404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Stedenbouwkunde, Schaalmodel, boom, huis">
            <a:extLst>
              <a:ext uri="{FF2B5EF4-FFF2-40B4-BE49-F238E27FC236}">
                <a16:creationId xmlns:a16="http://schemas.microsoft.com/office/drawing/2014/main" id="{38D910C9-F056-18CF-B9DB-F30165CF8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87"/>
          <a:stretch>
            <a:fillRect/>
          </a:stretch>
        </p:blipFill>
        <p:spPr>
          <a:xfrm>
            <a:off x="457200" y="1397000"/>
            <a:ext cx="820737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1F4A50-44CA-C7AE-3A22-733E4A177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17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19858394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kaart&#10;&#10;Door AI gegenereerde inhoud is mogelijk onjuist.">
            <a:extLst>
              <a:ext uri="{FF2B5EF4-FFF2-40B4-BE49-F238E27FC236}">
                <a16:creationId xmlns:a16="http://schemas.microsoft.com/office/drawing/2014/main" id="{6ABD4ED6-677F-E618-9925-8494B93C6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5" y="1397000"/>
            <a:ext cx="815904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09BF3DA-B6C8-5F6A-91F1-EE7F3F5C7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18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261409264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gebouw, hemel, boom">
            <a:extLst>
              <a:ext uri="{FF2B5EF4-FFF2-40B4-BE49-F238E27FC236}">
                <a16:creationId xmlns:a16="http://schemas.microsoft.com/office/drawing/2014/main" id="{A44E6BC6-99E4-9383-B306-83BF3FE7E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87"/>
          <a:stretch>
            <a:fillRect/>
          </a:stretch>
        </p:blipFill>
        <p:spPr>
          <a:xfrm>
            <a:off x="457200" y="1397000"/>
            <a:ext cx="820737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7B2E75A-7D58-4546-8D1D-284D8D52F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19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8393044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Invulling informatieavond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Welkom</a:t>
            </a:r>
          </a:p>
          <a:p>
            <a:r>
              <a:rPr lang="nl-NL" dirty="0"/>
              <a:t>Proces tot nu toe</a:t>
            </a:r>
          </a:p>
          <a:p>
            <a:r>
              <a:rPr lang="nl-NL" dirty="0"/>
              <a:t>Stand van zaken</a:t>
            </a:r>
          </a:p>
          <a:p>
            <a:r>
              <a:rPr lang="nl-NL" dirty="0"/>
              <a:t>Plan van aanpak bouwproces</a:t>
            </a:r>
          </a:p>
          <a:p>
            <a:r>
              <a:rPr lang="nl-NL" dirty="0"/>
              <a:t>Vragen en reacties</a:t>
            </a:r>
          </a:p>
          <a:p>
            <a:r>
              <a:rPr lang="nl-NL" dirty="0"/>
              <a:t>Afronding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9885F5-2B15-0341-A95F-006C1D1A3F1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1552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boom, hemel, gebouw&#10;&#10;Door AI gegenereerde inhoud is mogelijk onjuist.">
            <a:extLst>
              <a:ext uri="{FF2B5EF4-FFF2-40B4-BE49-F238E27FC236}">
                <a16:creationId xmlns:a16="http://schemas.microsoft.com/office/drawing/2014/main" id="{9E89AAE0-7882-D891-7199-0B5B3A83C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5" y="1397000"/>
            <a:ext cx="815904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7DF53D-D4BE-4BBD-921A-463029BB9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20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49537338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4D8051-F377-441D-907E-D0BF7A717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en reacties</a:t>
            </a:r>
          </a:p>
        </p:txBody>
      </p:sp>
      <p:pic>
        <p:nvPicPr>
          <p:cNvPr id="6" name="Tijdelijke aanduiding voor inhoud 5" descr="Afbeelding met persoon&#10;&#10;Automatisch gegenereerde beschrijving">
            <a:extLst>
              <a:ext uri="{FF2B5EF4-FFF2-40B4-BE49-F238E27FC236}">
                <a16:creationId xmlns:a16="http://schemas.microsoft.com/office/drawing/2014/main" id="{DD3B5470-89BE-4ACE-9578-279E8EEA5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309" y="1397000"/>
            <a:ext cx="6196714" cy="4123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3E78AE-2EE4-4D1B-8E4B-69F2D5310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9885F5-2B15-0341-A95F-006C1D1A3F1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2CCC012-1A06-1098-41B4-221596F274E3}"/>
              </a:ext>
            </a:extLst>
          </p:cNvPr>
          <p:cNvSpPr txBox="1"/>
          <p:nvPr/>
        </p:nvSpPr>
        <p:spPr>
          <a:xfrm>
            <a:off x="717163" y="5587354"/>
            <a:ext cx="7709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www.bs-st-willibrordus.nl   -   kindcentrum.esch@cadansprimair.nl </a:t>
            </a:r>
          </a:p>
        </p:txBody>
      </p:sp>
    </p:spTree>
    <p:extLst>
      <p:ext uri="{BB962C8B-B14F-4D97-AF65-F5344CB8AC3E}">
        <p14:creationId xmlns:p14="http://schemas.microsoft.com/office/powerpoint/2010/main" val="149082779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Proces tot nu toe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97000"/>
            <a:ext cx="8686800" cy="4589463"/>
          </a:xfrm>
        </p:spPr>
        <p:txBody>
          <a:bodyPr/>
          <a:lstStyle/>
          <a:p>
            <a:r>
              <a:rPr lang="nl-NL" dirty="0"/>
              <a:t>14 maart 2023: Besluit College B&amp;W Boxtel</a:t>
            </a:r>
          </a:p>
          <a:p>
            <a:r>
              <a:rPr lang="nl-NL" dirty="0"/>
              <a:t>28 maart 2023: Informatieavond start project</a:t>
            </a:r>
          </a:p>
          <a:p>
            <a:r>
              <a:rPr lang="nl-NL" dirty="0"/>
              <a:t>24 juni 2024: Informatieavond Voorontwerp</a:t>
            </a:r>
          </a:p>
          <a:p>
            <a:r>
              <a:rPr lang="nl-NL" dirty="0"/>
              <a:t>17 december 2024: Informatieavond Definitief Ontwerp 	en tijdelijke huisvesting</a:t>
            </a:r>
          </a:p>
          <a:p>
            <a:r>
              <a:rPr lang="nl-NL" dirty="0"/>
              <a:t>2025:</a:t>
            </a:r>
          </a:p>
          <a:p>
            <a:pPr lvl="1"/>
            <a:r>
              <a:rPr lang="nl-NL"/>
              <a:t>Uitwerken </a:t>
            </a:r>
            <a:r>
              <a:rPr lang="nl-NL" dirty="0"/>
              <a:t>Technisch Ontwerp</a:t>
            </a:r>
          </a:p>
          <a:p>
            <a:pPr lvl="1"/>
            <a:r>
              <a:rPr lang="nl-NL" dirty="0"/>
              <a:t>Aanvraag en behandeling omgevingsvergunning</a:t>
            </a:r>
          </a:p>
          <a:p>
            <a:pPr lvl="1"/>
            <a:r>
              <a:rPr lang="nl-NL" dirty="0"/>
              <a:t>Sloop fase 1</a:t>
            </a:r>
          </a:p>
          <a:p>
            <a:pPr lvl="1"/>
            <a:r>
              <a:rPr lang="nl-NL" dirty="0"/>
              <a:t>Aanbesteding uitvoerende partijen</a:t>
            </a:r>
          </a:p>
          <a:p>
            <a:pPr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9885F5-2B15-0341-A95F-006C1D1A3F1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3786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9885F5-2B15-0341-A95F-006C1D1A3F1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1A6EBDA-81AC-9AB9-47DE-0F2EDA586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nl-NL" b="1" dirty="0"/>
              <a:t>Vergunningen</a:t>
            </a:r>
          </a:p>
          <a:p>
            <a:r>
              <a:rPr lang="nl-NL" dirty="0"/>
              <a:t>Omgevingsvergunning verleend op 6 juni 2025</a:t>
            </a:r>
          </a:p>
          <a:p>
            <a:pPr lvl="1"/>
            <a:r>
              <a:rPr lang="nl-NL" dirty="0"/>
              <a:t>Conform eerder getoonde Definitief Ontwerp</a:t>
            </a:r>
          </a:p>
          <a:p>
            <a:r>
              <a:rPr lang="nl-NL" dirty="0"/>
              <a:t>Aanvraag omgevingsvergunning buitenbergingen</a:t>
            </a:r>
          </a:p>
          <a:p>
            <a:pPr lvl="1"/>
            <a:r>
              <a:rPr lang="nl-NL" dirty="0"/>
              <a:t>Aanvraag Q1 2026 behandelen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r>
              <a:rPr lang="nl-NL" b="1" dirty="0"/>
              <a:t>Tijdelijke huisvesting en sloop</a:t>
            </a:r>
          </a:p>
          <a:p>
            <a:r>
              <a:rPr lang="nl-NL" dirty="0"/>
              <a:t>Tijdelijke huisvesting is in gebruik genomen</a:t>
            </a:r>
          </a:p>
          <a:p>
            <a:r>
              <a:rPr lang="nl-NL" dirty="0"/>
              <a:t>Fase 1 is gesloopt</a:t>
            </a:r>
          </a:p>
          <a:p>
            <a:r>
              <a:rPr lang="nl-NL" dirty="0"/>
              <a:t>Sloop fase 2 na ingebruikname nieuwbouw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948410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488A2-C58E-B990-D101-73FC4277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 (Bergingen)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642928-FB4D-9A18-B9B6-2A292026D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9885F5-2B15-0341-A95F-006C1D1A3F1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Tijdelijke aanduiding voor inhoud 6" descr="Afbeelding met kaart, tekst, diagram, Plan&#10;&#10;Door AI gegenereerde inhoud is mogelijk onjuist.">
            <a:extLst>
              <a:ext uri="{FF2B5EF4-FFF2-40B4-BE49-F238E27FC236}">
                <a16:creationId xmlns:a16="http://schemas.microsoft.com/office/drawing/2014/main" id="{04AF9353-5962-A419-71F6-9F3EB1860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385" t="33430" r="31840" b="34070"/>
          <a:stretch>
            <a:fillRect/>
          </a:stretch>
        </p:blipFill>
        <p:spPr>
          <a:xfrm>
            <a:off x="469900" y="1199745"/>
            <a:ext cx="8167845" cy="4604425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5C067C0-95E4-13EE-D417-26CBF1AB95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1860" y="4358009"/>
            <a:ext cx="1565886" cy="1300245"/>
          </a:xfrm>
          <a:prstGeom prst="rect">
            <a:avLst/>
          </a:prstGeom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9052541F-0653-FEE0-3DC0-151473F48C9B}"/>
              </a:ext>
            </a:extLst>
          </p:cNvPr>
          <p:cNvCxnSpPr/>
          <p:nvPr/>
        </p:nvCxnSpPr>
        <p:spPr>
          <a:xfrm flipH="1" flipV="1">
            <a:off x="6540500" y="4390417"/>
            <a:ext cx="683909" cy="33074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C4A6C03-3334-3518-902C-B219F91040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899" y="4870936"/>
            <a:ext cx="1987955" cy="1487760"/>
          </a:xfrm>
          <a:prstGeom prst="rect">
            <a:avLst/>
          </a:prstGeom>
        </p:spPr>
      </p:pic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569529D0-85FD-F22B-9B0D-F4F3F25D0060}"/>
              </a:ext>
            </a:extLst>
          </p:cNvPr>
          <p:cNvCxnSpPr>
            <a:cxnSpLocks/>
          </p:cNvCxnSpPr>
          <p:nvPr/>
        </p:nvCxnSpPr>
        <p:spPr>
          <a:xfrm flipH="1" flipV="1">
            <a:off x="1232170" y="1932562"/>
            <a:ext cx="71336" cy="302525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CF30D990-FEDB-69AA-4879-2A6CD1B55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056" y="8411"/>
            <a:ext cx="1428280" cy="1285452"/>
          </a:xfrm>
          <a:prstGeom prst="rect">
            <a:avLst/>
          </a:prstGeom>
        </p:spPr>
      </p:pic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182C7089-1E62-B90E-47FB-C07FFC495BC8}"/>
              </a:ext>
            </a:extLst>
          </p:cNvPr>
          <p:cNvCxnSpPr>
            <a:cxnSpLocks/>
          </p:cNvCxnSpPr>
          <p:nvPr/>
        </p:nvCxnSpPr>
        <p:spPr>
          <a:xfrm flipH="1">
            <a:off x="6540500" y="1053830"/>
            <a:ext cx="80794" cy="61284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9822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F1660-7F58-4C3D-9BA7-8E1FAFFA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 van aanpak bouwproces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1430D3-A4CC-4439-B93B-6C5012E7FD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9885F5-2B15-0341-A95F-006C1D1A3F1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Afbeelding 8" descr="Afbeelding met tekst, Plan, diagram, kaart&#10;&#10;Door AI gegenereerde inhoud is mogelijk onjuist.">
            <a:extLst>
              <a:ext uri="{FF2B5EF4-FFF2-40B4-BE49-F238E27FC236}">
                <a16:creationId xmlns:a16="http://schemas.microsoft.com/office/drawing/2014/main" id="{45236531-CFD8-F4C0-FEBB-C7E2D69D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56" y="1133474"/>
            <a:ext cx="7311410" cy="51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5792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overdekt, interieurontwerp, muur, plafond&#10;&#10;Door AI gegenereerde inhoud is mogelijk onjuist.">
            <a:extLst>
              <a:ext uri="{FF2B5EF4-FFF2-40B4-BE49-F238E27FC236}">
                <a16:creationId xmlns:a16="http://schemas.microsoft.com/office/drawing/2014/main" id="{F0214AD9-BEE5-8492-0C48-4A52819DC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5" y="1397000"/>
            <a:ext cx="815904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5A9B2D-27D7-13CE-20E0-323FBAE9E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7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364145720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24B861B2-ECC3-278F-DC04-963C2C168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87"/>
          <a:stretch>
            <a:fillRect/>
          </a:stretch>
        </p:blipFill>
        <p:spPr>
          <a:xfrm>
            <a:off x="457200" y="1397000"/>
            <a:ext cx="820737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53E326-4C1F-71C3-8F72-9BEF661368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8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199456253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overdekt, raam, huis, interieurontwerp&#10;&#10;Door AI gegenereerde inhoud is mogelijk onjuist.">
            <a:extLst>
              <a:ext uri="{FF2B5EF4-FFF2-40B4-BE49-F238E27FC236}">
                <a16:creationId xmlns:a16="http://schemas.microsoft.com/office/drawing/2014/main" id="{79C3321F-80A1-3362-C8C8-CF67A94A2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5" y="1397000"/>
            <a:ext cx="8159045" cy="45894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F566FA-3454-2171-3E70-20012AAFE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40500" y="6651625"/>
            <a:ext cx="2133600" cy="90488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29885F5-2B15-0341-A95F-006C1D1A3F1B}" type="slidenum">
              <a:rPr lang="en-US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9</a:t>
            </a:fld>
            <a:endParaRPr lang="en-US" sz="300"/>
          </a:p>
        </p:txBody>
      </p:sp>
    </p:spTree>
    <p:extLst>
      <p:ext uri="{BB962C8B-B14F-4D97-AF65-F5344CB8AC3E}">
        <p14:creationId xmlns:p14="http://schemas.microsoft.com/office/powerpoint/2010/main" val="351073435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. T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anchor="b"/>
      <a:lstStyle>
        <a:defPPr marL="342900" marR="0" indent="-34290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000" b="0" i="0" u="none" strike="noStrike" kern="0" cap="all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Tahoma"/>
            <a:ea typeface="+mn-ea"/>
            <a:cs typeface="Tahom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 Team Sygma" id="{96BBEB99-2827-4327-8ADE-5E05CB2A5417}" vid="{5BC90367-C65E-40B5-AC70-316C05D637F6}"/>
    </a:ext>
  </a:extLst>
</a:theme>
</file>

<file path=ppt/theme/theme2.xml><?xml version="1.0" encoding="utf-8"?>
<a:theme xmlns:a="http://schemas.openxmlformats.org/drawingml/2006/main" name="2. Inh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 Team Sygma" id="{96BBEB99-2827-4327-8ADE-5E05CB2A5417}" vid="{6976BFC6-7440-4020-BA82-6B19B737D3A1}"/>
    </a:ext>
  </a:extLst>
</a:theme>
</file>

<file path=ppt/theme/theme3.xml><?xml version="1.0" encoding="utf-8"?>
<a:theme xmlns:a="http://schemas.openxmlformats.org/drawingml/2006/main" name="3. Afsluit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 Team Sygma" id="{96BBEB99-2827-4327-8ADE-5E05CB2A5417}" vid="{6A9E91FA-68F4-413D-9FAF-401B67DCD12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document xmlns="27817581-ce10-44f7-9dce-04b49fd158b6" xsi:nil="true"/>
    <Inkomend_x002f_uitgaand xmlns="27817581-ce10-44f7-9dce-04b49fd158b6" xsi:nil="true"/>
    <lcf76f155ced4ddcb4097134ff3c332f xmlns="27817581-ce10-44f7-9dce-04b49fd158b6">
      <Terms xmlns="http://schemas.microsoft.com/office/infopath/2007/PartnerControls"/>
    </lcf76f155ced4ddcb4097134ff3c332f>
    <Samenstelling xmlns="27817581-ce10-44f7-9dce-04b49fd158b6" xsi:nil="true"/>
    <TaxCatchAll xmlns="6153e099-8c75-468d-9ba2-d552a5896263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25062D91F6E646ADDE03B67DE165C1" ma:contentTypeVersion="21" ma:contentTypeDescription="Een nieuw document maken." ma:contentTypeScope="" ma:versionID="d2b5360a3f2a068b5c98aec489d00dd7">
  <xsd:schema xmlns:xsd="http://www.w3.org/2001/XMLSchema" xmlns:xs="http://www.w3.org/2001/XMLSchema" xmlns:p="http://schemas.microsoft.com/office/2006/metadata/properties" xmlns:ns1="http://schemas.microsoft.com/sharepoint/v3" xmlns:ns2="27817581-ce10-44f7-9dce-04b49fd158b6" xmlns:ns3="6153e099-8c75-468d-9ba2-d552a5896263" targetNamespace="http://schemas.microsoft.com/office/2006/metadata/properties" ma:root="true" ma:fieldsID="0720f1f56915c134a8c81738076e4174" ns1:_="" ns2:_="" ns3:_="">
    <xsd:import namespace="http://schemas.microsoft.com/sharepoint/v3"/>
    <xsd:import namespace="27817581-ce10-44f7-9dce-04b49fd158b6"/>
    <xsd:import namespace="6153e099-8c75-468d-9ba2-d552a5896263"/>
    <xsd:element name="properties">
      <xsd:complexType>
        <xsd:sequence>
          <xsd:element name="documentManagement">
            <xsd:complexType>
              <xsd:all>
                <xsd:element ref="ns2:Typedocument" minOccurs="0"/>
                <xsd:element ref="ns2:MediaServiceMetadata" minOccurs="0"/>
                <xsd:element ref="ns2:MediaServiceFastMetadata" minOccurs="0"/>
                <xsd:element ref="ns2:Inkomend_x002f_uitgaand" minOccurs="0"/>
                <xsd:element ref="ns2:Samenstelling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17581-ce10-44f7-9dce-04b49fd158b6" elementFormDefault="qualified">
    <xsd:import namespace="http://schemas.microsoft.com/office/2006/documentManagement/types"/>
    <xsd:import namespace="http://schemas.microsoft.com/office/infopath/2007/PartnerControls"/>
    <xsd:element name="Typedocument" ma:index="8" nillable="true" ma:displayName="Type document" ma:format="Dropdown" ma:internalName="Typedocu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genda"/>
                    <xsd:enumeration value="Notulen"/>
                    <xsd:enumeration value="Correspondentie"/>
                    <xsd:enumeration value="Notitie"/>
                    <xsd:enumeration value="Rapportage"/>
                    <xsd:enumeration value="Juridisch document"/>
                    <xsd:enumeration value="Financieel document"/>
                    <xsd:enumeration value="Planning"/>
                    <xsd:enumeration value="Presentatie"/>
                    <xsd:enumeration value="Achtergrondinfo"/>
                    <xsd:enumeration value="Tekening"/>
                    <xsd:enumeration value="Specificatie/bestek"/>
                    <xsd:enumeration value="Foto/film"/>
                    <xsd:enumeration value="Logo"/>
                    <xsd:enumeration value="Projectadministratie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Inkomend_x002f_uitgaand" ma:index="11" nillable="true" ma:displayName="Herkomst" ma:format="Dropdown" ma:internalName="Inkomend_x002f_uitgaand">
      <xsd:simpleType>
        <xsd:restriction base="dms:Choice">
          <xsd:enumeration value="Inkomend"/>
          <xsd:enumeration value="Uitgaand"/>
          <xsd:enumeration value="Intern"/>
        </xsd:restriction>
      </xsd:simpleType>
    </xsd:element>
    <xsd:element name="Samenstelling" ma:index="12" nillable="true" ma:displayName="Samenstelling" ma:format="Dropdown" ma:internalName="Samenstelling">
      <xsd:simpleType>
        <xsd:union memberTypes="dms:Text">
          <xsd:simpleType>
            <xsd:restriction base="dms:Choice">
              <xsd:enumeration value="Team Sygma"/>
              <xsd:enumeration value="Sygma Adviseurs"/>
              <xsd:enumeration value="Sygma Holding"/>
              <xsd:enumeration value="Sygma Alpha Holding"/>
            </xsd:restriction>
          </xsd:simpleType>
        </xsd:union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6fa3b144-4d45-4851-9476-23c4c6579b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53e099-8c75-468d-9ba2-d552a589626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2aba995-7fe8-4857-9dfa-1b90d46ceada}" ma:internalName="TaxCatchAll" ma:showField="CatchAllData" ma:web="6153e099-8c75-468d-9ba2-d552a58962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F62087-1F23-4304-A4EC-892DB8717845}">
  <ds:schemaRefs>
    <ds:schemaRef ds:uri="http://schemas.microsoft.com/office/2006/metadata/properties"/>
    <ds:schemaRef ds:uri="http://schemas.microsoft.com/office/infopath/2007/PartnerControls"/>
    <ds:schemaRef ds:uri="27817581-ce10-44f7-9dce-04b49fd158b6"/>
    <ds:schemaRef ds:uri="6153e099-8c75-468d-9ba2-d552a5896263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85A813C7-85E6-4BA7-9BE4-0089141104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7817581-ce10-44f7-9dce-04b49fd158b6"/>
    <ds:schemaRef ds:uri="6153e099-8c75-468d-9ba2-d552a58962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BBFA7B-2440-4125-8B48-C64B1C3EAA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Team Sygma</Template>
  <TotalTime>1129</TotalTime>
  <Words>175</Words>
  <Application>Microsoft Office PowerPoint</Application>
  <PresentationFormat>Diavoorstelling (4:3)</PresentationFormat>
  <Paragraphs>58</Paragraphs>
  <Slides>21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Arial</vt:lpstr>
      <vt:lpstr>Calibri</vt:lpstr>
      <vt:lpstr>Tahoma</vt:lpstr>
      <vt:lpstr>1. Titel</vt:lpstr>
      <vt:lpstr>2. Inhoud</vt:lpstr>
      <vt:lpstr>3. Afsluiting</vt:lpstr>
      <vt:lpstr>Nieuwbouw Kindcentrum Willibrordus</vt:lpstr>
      <vt:lpstr>Invulling informatieavond</vt:lpstr>
      <vt:lpstr>Proces tot nu toe</vt:lpstr>
      <vt:lpstr>Stand van zaken</vt:lpstr>
      <vt:lpstr>Stand van zaken (Bergingen)</vt:lpstr>
      <vt:lpstr>Plan van aanpak bouwproces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Vragen en reacties</vt:lpstr>
    </vt:vector>
  </TitlesOfParts>
  <Company>DeltaZuid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 Fransen</dc:creator>
  <cp:lastModifiedBy>Ingrid Peters</cp:lastModifiedBy>
  <cp:revision>56</cp:revision>
  <dcterms:created xsi:type="dcterms:W3CDTF">2021-03-26T12:13:08Z</dcterms:created>
  <dcterms:modified xsi:type="dcterms:W3CDTF">2025-12-09T17:13:31Z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0x0101002025062D91F6E646ADDE03B67DE165C1</vt:lpwstr>
  </property>
  <property fmtid="{D5CDD505-2E9C-101B-9397-08002B2CF9AE}" pid="3" name="MediaServiceImageTags">
    <vt:lpwstr/>
  </property>
</Properties>
</file>