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256" r:id="rId5"/>
    <p:sldId id="320" r:id="rId6"/>
    <p:sldId id="293" r:id="rId7"/>
    <p:sldId id="308" r:id="rId8"/>
    <p:sldId id="315" r:id="rId9"/>
    <p:sldId id="316" r:id="rId10"/>
    <p:sldId id="317" r:id="rId11"/>
    <p:sldId id="323" r:id="rId12"/>
    <p:sldId id="319" r:id="rId13"/>
    <p:sldId id="312" r:id="rId14"/>
    <p:sldId id="324" r:id="rId15"/>
  </p:sldIdLst>
  <p:sldSz cx="12192000" cy="6858000"/>
  <p:notesSz cx="6858000" cy="9144000"/>
  <p:defaultTextStyle>
    <a:defPPr rtl="0">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52"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BE6E72-07A8-AF69-17FA-4A7056317BF6}" v="355" dt="2026-10-07T05:26:25.963"/>
    <p1510:client id="{D560DD77-C0DE-B450-8057-10BCC71C4222}" v="13" dt="2026-10-08T14:14:32.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DBED569-4797-4DF1-A0F4-6AAB3CD982D8}" styleName="Stijl, licht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954" y="102"/>
      </p:cViewPr>
      <p:guideLst>
        <p:guide orient="horz" pos="1752"/>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ke van Ewijk" userId="S::a.vanewijk@cadansprimair.nl::f9bd8d0d-99e7-48a0-9e72-0a56bce0ea0d" providerId="AD" clId="Web-{D560DD77-C0DE-B450-8057-10BCC71C4222}"/>
    <pc:docChg chg="modSld">
      <pc:chgData name="Anke van Ewijk" userId="S::a.vanewijk@cadansprimair.nl::f9bd8d0d-99e7-48a0-9e72-0a56bce0ea0d" providerId="AD" clId="Web-{D560DD77-C0DE-B450-8057-10BCC71C4222}" dt="2026-10-08T14:14:32.875" v="15" actId="1076"/>
      <pc:docMkLst>
        <pc:docMk/>
      </pc:docMkLst>
      <pc:sldChg chg="addSp delSp modSp">
        <pc:chgData name="Anke van Ewijk" userId="S::a.vanewijk@cadansprimair.nl::f9bd8d0d-99e7-48a0-9e72-0a56bce0ea0d" providerId="AD" clId="Web-{D560DD77-C0DE-B450-8057-10BCC71C4222}" dt="2026-10-08T14:14:32.875" v="15" actId="1076"/>
        <pc:sldMkLst>
          <pc:docMk/>
          <pc:sldMk cId="2104782919" sldId="308"/>
        </pc:sldMkLst>
        <pc:picChg chg="del">
          <ac:chgData name="Anke van Ewijk" userId="S::a.vanewijk@cadansprimair.nl::f9bd8d0d-99e7-48a0-9e72-0a56bce0ea0d" providerId="AD" clId="Web-{D560DD77-C0DE-B450-8057-10BCC71C4222}" dt="2026-10-08T14:09:53.650" v="0"/>
          <ac:picMkLst>
            <pc:docMk/>
            <pc:sldMk cId="2104782919" sldId="308"/>
            <ac:picMk id="4" creationId="{7BC12992-AD32-3D95-204F-A45F6466140A}"/>
          </ac:picMkLst>
        </pc:picChg>
        <pc:picChg chg="add del mod">
          <ac:chgData name="Anke van Ewijk" userId="S::a.vanewijk@cadansprimair.nl::f9bd8d0d-99e7-48a0-9e72-0a56bce0ea0d" providerId="AD" clId="Web-{D560DD77-C0DE-B450-8057-10BCC71C4222}" dt="2026-10-08T14:13:34.355" v="11"/>
          <ac:picMkLst>
            <pc:docMk/>
            <pc:sldMk cId="2104782919" sldId="308"/>
            <ac:picMk id="5" creationId="{36943A22-7A1C-3995-3EC5-9BEA4199A043}"/>
          </ac:picMkLst>
        </pc:picChg>
        <pc:picChg chg="add mod">
          <ac:chgData name="Anke van Ewijk" userId="S::a.vanewijk@cadansprimair.nl::f9bd8d0d-99e7-48a0-9e72-0a56bce0ea0d" providerId="AD" clId="Web-{D560DD77-C0DE-B450-8057-10BCC71C4222}" dt="2026-10-08T14:14:32.875" v="15" actId="1076"/>
          <ac:picMkLst>
            <pc:docMk/>
            <pc:sldMk cId="2104782919" sldId="308"/>
            <ac:picMk id="7" creationId="{41F00DC8-28D4-0011-3E82-35CA1E145A6D}"/>
          </ac:picMkLst>
        </pc:picChg>
      </pc:sldChg>
      <pc:sldChg chg="addSp modSp">
        <pc:chgData name="Anke van Ewijk" userId="S::a.vanewijk@cadansprimair.nl::f9bd8d0d-99e7-48a0-9e72-0a56bce0ea0d" providerId="AD" clId="Web-{D560DD77-C0DE-B450-8057-10BCC71C4222}" dt="2026-10-08T14:12:26.865" v="10" actId="1076"/>
        <pc:sldMkLst>
          <pc:docMk/>
          <pc:sldMk cId="3794479812" sldId="315"/>
        </pc:sldMkLst>
        <pc:picChg chg="add mod">
          <ac:chgData name="Anke van Ewijk" userId="S::a.vanewijk@cadansprimair.nl::f9bd8d0d-99e7-48a0-9e72-0a56bce0ea0d" providerId="AD" clId="Web-{D560DD77-C0DE-B450-8057-10BCC71C4222}" dt="2026-10-08T14:12:26.865" v="10" actId="1076"/>
          <ac:picMkLst>
            <pc:docMk/>
            <pc:sldMk cId="3794479812" sldId="315"/>
            <ac:picMk id="3" creationId="{F5E12F10-3B95-48CE-EE2B-FBA06BCA3A40}"/>
          </ac:picMkLst>
        </pc:picChg>
      </pc:sldChg>
    </pc:docChg>
  </pc:docChgLst>
  <pc:docChgLst>
    <pc:chgData name="Maaike Poirters" userId="S::m.poirters@cadansprimair.nl::ff4cced7-6088-4dab-9495-3b64bcf3e871" providerId="AD" clId="Web-{B3FA3CAA-B5AD-C052-C00E-43C81066CF0E}"/>
    <pc:docChg chg="modSld">
      <pc:chgData name="Maaike Poirters" userId="S::m.poirters@cadansprimair.nl::ff4cced7-6088-4dab-9495-3b64bcf3e871" providerId="AD" clId="Web-{B3FA3CAA-B5AD-C052-C00E-43C81066CF0E}" dt="2026-10-05T13:17:28.882" v="80" actId="20577"/>
      <pc:docMkLst>
        <pc:docMk/>
      </pc:docMkLst>
      <pc:sldChg chg="modSp">
        <pc:chgData name="Maaike Poirters" userId="S::m.poirters@cadansprimair.nl::ff4cced7-6088-4dab-9495-3b64bcf3e871" providerId="AD" clId="Web-{B3FA3CAA-B5AD-C052-C00E-43C81066CF0E}" dt="2026-10-05T13:16:19.067" v="49" actId="20577"/>
        <pc:sldMkLst>
          <pc:docMk/>
          <pc:sldMk cId="2634411393" sldId="293"/>
        </pc:sldMkLst>
        <pc:spChg chg="mod">
          <ac:chgData name="Maaike Poirters" userId="S::m.poirters@cadansprimair.nl::ff4cced7-6088-4dab-9495-3b64bcf3e871" providerId="AD" clId="Web-{B3FA3CAA-B5AD-C052-C00E-43C81066CF0E}" dt="2026-10-05T12:42:10.666" v="8" actId="20577"/>
          <ac:spMkLst>
            <pc:docMk/>
            <pc:sldMk cId="2634411393" sldId="293"/>
            <ac:spMk id="8" creationId="{7AF41716-83A4-812F-240C-269A475669AC}"/>
          </ac:spMkLst>
        </pc:spChg>
        <pc:spChg chg="mod">
          <ac:chgData name="Maaike Poirters" userId="S::m.poirters@cadansprimair.nl::ff4cced7-6088-4dab-9495-3b64bcf3e871" providerId="AD" clId="Web-{B3FA3CAA-B5AD-C052-C00E-43C81066CF0E}" dt="2026-10-05T13:16:19.067" v="49" actId="20577"/>
          <ac:spMkLst>
            <pc:docMk/>
            <pc:sldMk cId="2634411393" sldId="293"/>
            <ac:spMk id="9" creationId="{AEBA0F17-8112-8482-3210-78F985424D3E}"/>
          </ac:spMkLst>
        </pc:spChg>
        <pc:spChg chg="mod">
          <ac:chgData name="Maaike Poirters" userId="S::m.poirters@cadansprimair.nl::ff4cced7-6088-4dab-9495-3b64bcf3e871" providerId="AD" clId="Web-{B3FA3CAA-B5AD-C052-C00E-43C81066CF0E}" dt="2026-10-05T12:44:48.344" v="27" actId="20577"/>
          <ac:spMkLst>
            <pc:docMk/>
            <pc:sldMk cId="2634411393" sldId="293"/>
            <ac:spMk id="11" creationId="{B53292DF-AD2E-F3B4-1ACC-643218AFAFAA}"/>
          </ac:spMkLst>
        </pc:spChg>
        <pc:spChg chg="mod">
          <ac:chgData name="Maaike Poirters" userId="S::m.poirters@cadansprimair.nl::ff4cced7-6088-4dab-9495-3b64bcf3e871" providerId="AD" clId="Web-{B3FA3CAA-B5AD-C052-C00E-43C81066CF0E}" dt="2026-10-05T12:41:50.525" v="4" actId="20577"/>
          <ac:spMkLst>
            <pc:docMk/>
            <pc:sldMk cId="2634411393" sldId="293"/>
            <ac:spMk id="13" creationId="{8BF88255-7F56-4B30-96C2-60927A377B40}"/>
          </ac:spMkLst>
        </pc:spChg>
        <pc:spChg chg="mod">
          <ac:chgData name="Maaike Poirters" userId="S::m.poirters@cadansprimair.nl::ff4cced7-6088-4dab-9495-3b64bcf3e871" providerId="AD" clId="Web-{B3FA3CAA-B5AD-C052-C00E-43C81066CF0E}" dt="2026-10-05T13:15:24.488" v="47" actId="20577"/>
          <ac:spMkLst>
            <pc:docMk/>
            <pc:sldMk cId="2634411393" sldId="293"/>
            <ac:spMk id="14" creationId="{FC94D493-62EC-49BC-6274-FD10D202C53E}"/>
          </ac:spMkLst>
        </pc:spChg>
        <pc:spChg chg="mod">
          <ac:chgData name="Maaike Poirters" userId="S::m.poirters@cadansprimair.nl::ff4cced7-6088-4dab-9495-3b64bcf3e871" providerId="AD" clId="Web-{B3FA3CAA-B5AD-C052-C00E-43C81066CF0E}" dt="2026-10-05T12:42:29.933" v="18" actId="20577"/>
          <ac:spMkLst>
            <pc:docMk/>
            <pc:sldMk cId="2634411393" sldId="293"/>
            <ac:spMk id="17" creationId="{8B1A13A6-E2A0-4091-A4B3-A50F0962D128}"/>
          </ac:spMkLst>
        </pc:spChg>
        <pc:spChg chg="mod">
          <ac:chgData name="Maaike Poirters" userId="S::m.poirters@cadansprimair.nl::ff4cced7-6088-4dab-9495-3b64bcf3e871" providerId="AD" clId="Web-{B3FA3CAA-B5AD-C052-C00E-43C81066CF0E}" dt="2026-10-05T12:46:32.503" v="38" actId="20577"/>
          <ac:spMkLst>
            <pc:docMk/>
            <pc:sldMk cId="2634411393" sldId="293"/>
            <ac:spMk id="18" creationId="{0ACB0ADE-8537-848F-8416-1EA200ECCD42}"/>
          </ac:spMkLst>
        </pc:spChg>
      </pc:sldChg>
      <pc:sldChg chg="modSp">
        <pc:chgData name="Maaike Poirters" userId="S::m.poirters@cadansprimair.nl::ff4cced7-6088-4dab-9495-3b64bcf3e871" providerId="AD" clId="Web-{B3FA3CAA-B5AD-C052-C00E-43C81066CF0E}" dt="2026-10-05T12:46:55.254" v="46" actId="20577"/>
        <pc:sldMkLst>
          <pc:docMk/>
          <pc:sldMk cId="2104782919" sldId="308"/>
        </pc:sldMkLst>
        <pc:spChg chg="mod">
          <ac:chgData name="Maaike Poirters" userId="S::m.poirters@cadansprimair.nl::ff4cced7-6088-4dab-9495-3b64bcf3e871" providerId="AD" clId="Web-{B3FA3CAA-B5AD-C052-C00E-43C81066CF0E}" dt="2026-10-05T12:46:55.254" v="46" actId="20577"/>
          <ac:spMkLst>
            <pc:docMk/>
            <pc:sldMk cId="2104782919" sldId="308"/>
            <ac:spMk id="2" creationId="{75031FE9-9059-4FE8-B4AC-9771F23A1B89}"/>
          </ac:spMkLst>
        </pc:spChg>
      </pc:sldChg>
      <pc:sldChg chg="modSp">
        <pc:chgData name="Maaike Poirters" userId="S::m.poirters@cadansprimair.nl::ff4cced7-6088-4dab-9495-3b64bcf3e871" providerId="AD" clId="Web-{B3FA3CAA-B5AD-C052-C00E-43C81066CF0E}" dt="2026-10-05T13:17:28.882" v="80" actId="20577"/>
        <pc:sldMkLst>
          <pc:docMk/>
          <pc:sldMk cId="1824305720" sldId="312"/>
        </pc:sldMkLst>
        <pc:spChg chg="mod">
          <ac:chgData name="Maaike Poirters" userId="S::m.poirters@cadansprimair.nl::ff4cced7-6088-4dab-9495-3b64bcf3e871" providerId="AD" clId="Web-{B3FA3CAA-B5AD-C052-C00E-43C81066CF0E}" dt="2026-10-05T13:17:28.882" v="80" actId="20577"/>
          <ac:spMkLst>
            <pc:docMk/>
            <pc:sldMk cId="1824305720" sldId="312"/>
            <ac:spMk id="5" creationId="{188E6BE7-C219-8E54-3AC4-C55BE12E8A1D}"/>
          </ac:spMkLst>
        </pc:spChg>
      </pc:sldChg>
    </pc:docChg>
  </pc:docChgLst>
  <pc:docChgLst>
    <pc:chgData name="Anke van Ewijk" userId="S::a.vanewijk@cadansprimair.nl::f9bd8d0d-99e7-48a0-9e72-0a56bce0ea0d" providerId="AD" clId="Web-{49BE6E72-07A8-AF69-17FA-4A7056317BF6}"/>
    <pc:docChg chg="modSld">
      <pc:chgData name="Anke van Ewijk" userId="S::a.vanewijk@cadansprimair.nl::f9bd8d0d-99e7-48a0-9e72-0a56bce0ea0d" providerId="AD" clId="Web-{49BE6E72-07A8-AF69-17FA-4A7056317BF6}" dt="2026-10-07T05:26:25.963" v="346" actId="20577"/>
      <pc:docMkLst>
        <pc:docMk/>
      </pc:docMkLst>
      <pc:sldChg chg="modSp">
        <pc:chgData name="Anke van Ewijk" userId="S::a.vanewijk@cadansprimair.nl::f9bd8d0d-99e7-48a0-9e72-0a56bce0ea0d" providerId="AD" clId="Web-{49BE6E72-07A8-AF69-17FA-4A7056317BF6}" dt="2026-10-07T05:17:07.631" v="3" actId="20577"/>
        <pc:sldMkLst>
          <pc:docMk/>
          <pc:sldMk cId="176480647" sldId="317"/>
        </pc:sldMkLst>
        <pc:spChg chg="mod">
          <ac:chgData name="Anke van Ewijk" userId="S::a.vanewijk@cadansprimair.nl::f9bd8d0d-99e7-48a0-9e72-0a56bce0ea0d" providerId="AD" clId="Web-{49BE6E72-07A8-AF69-17FA-4A7056317BF6}" dt="2026-10-07T05:17:07.631" v="3" actId="20577"/>
          <ac:spMkLst>
            <pc:docMk/>
            <pc:sldMk cId="176480647" sldId="317"/>
            <ac:spMk id="6" creationId="{5E3CB144-2C5F-6D92-05A4-24FC057675EC}"/>
          </ac:spMkLst>
        </pc:spChg>
      </pc:sldChg>
      <pc:sldChg chg="modSp">
        <pc:chgData name="Anke van Ewijk" userId="S::a.vanewijk@cadansprimair.nl::f9bd8d0d-99e7-48a0-9e72-0a56bce0ea0d" providerId="AD" clId="Web-{49BE6E72-07A8-AF69-17FA-4A7056317BF6}" dt="2026-10-07T05:25:20.461" v="341" actId="1076"/>
        <pc:sldMkLst>
          <pc:docMk/>
          <pc:sldMk cId="1573816010" sldId="319"/>
        </pc:sldMkLst>
        <pc:spChg chg="mod">
          <ac:chgData name="Anke van Ewijk" userId="S::a.vanewijk@cadansprimair.nl::f9bd8d0d-99e7-48a0-9e72-0a56bce0ea0d" providerId="AD" clId="Web-{49BE6E72-07A8-AF69-17FA-4A7056317BF6}" dt="2026-10-07T05:25:20.461" v="341" actId="1076"/>
          <ac:spMkLst>
            <pc:docMk/>
            <pc:sldMk cId="1573816010" sldId="319"/>
            <ac:spMk id="3" creationId="{1FA9D0A8-20D3-6766-0F8B-F7430E3BD3A7}"/>
          </ac:spMkLst>
        </pc:spChg>
        <pc:graphicFrameChg chg="mod modGraphic">
          <ac:chgData name="Anke van Ewijk" userId="S::a.vanewijk@cadansprimair.nl::f9bd8d0d-99e7-48a0-9e72-0a56bce0ea0d" providerId="AD" clId="Web-{49BE6E72-07A8-AF69-17FA-4A7056317BF6}" dt="2026-10-07T05:25:08.710" v="340"/>
          <ac:graphicFrameMkLst>
            <pc:docMk/>
            <pc:sldMk cId="1573816010" sldId="319"/>
            <ac:graphicFrameMk id="15" creationId="{EBB59E23-9072-1488-4D75-66149C4849DF}"/>
          </ac:graphicFrameMkLst>
        </pc:graphicFrameChg>
      </pc:sldChg>
      <pc:sldChg chg="modSp">
        <pc:chgData name="Anke van Ewijk" userId="S::a.vanewijk@cadansprimair.nl::f9bd8d0d-99e7-48a0-9e72-0a56bce0ea0d" providerId="AD" clId="Web-{49BE6E72-07A8-AF69-17FA-4A7056317BF6}" dt="2026-10-07T05:13:19.342" v="1" actId="20577"/>
        <pc:sldMkLst>
          <pc:docMk/>
          <pc:sldMk cId="1429105443" sldId="320"/>
        </pc:sldMkLst>
        <pc:spChg chg="mod">
          <ac:chgData name="Anke van Ewijk" userId="S::a.vanewijk@cadansprimair.nl::f9bd8d0d-99e7-48a0-9e72-0a56bce0ea0d" providerId="AD" clId="Web-{49BE6E72-07A8-AF69-17FA-4A7056317BF6}" dt="2026-10-07T05:13:19.342" v="1" actId="20577"/>
          <ac:spMkLst>
            <pc:docMk/>
            <pc:sldMk cId="1429105443" sldId="320"/>
            <ac:spMk id="10" creationId="{BE085A35-57A3-BE10-B27C-8751D9E2981D}"/>
          </ac:spMkLst>
        </pc:spChg>
      </pc:sldChg>
      <pc:sldChg chg="modSp">
        <pc:chgData name="Anke van Ewijk" userId="S::a.vanewijk@cadansprimair.nl::f9bd8d0d-99e7-48a0-9e72-0a56bce0ea0d" providerId="AD" clId="Web-{49BE6E72-07A8-AF69-17FA-4A7056317BF6}" dt="2026-10-07T05:26:25.963" v="346" actId="20577"/>
        <pc:sldMkLst>
          <pc:docMk/>
          <pc:sldMk cId="2544731167" sldId="324"/>
        </pc:sldMkLst>
        <pc:spChg chg="mod">
          <ac:chgData name="Anke van Ewijk" userId="S::a.vanewijk@cadansprimair.nl::f9bd8d0d-99e7-48a0-9e72-0a56bce0ea0d" providerId="AD" clId="Web-{49BE6E72-07A8-AF69-17FA-4A7056317BF6}" dt="2026-10-07T05:26:25.963" v="346" actId="20577"/>
          <ac:spMkLst>
            <pc:docMk/>
            <pc:sldMk cId="2544731167" sldId="324"/>
            <ac:spMk id="4" creationId="{0EA45D95-FC98-69FE-51AB-8793C23C9AC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D34AB0-28CB-4606-A22C-1EA11C42B3F8}"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US"/>
        </a:p>
      </dgm:t>
    </dgm:pt>
    <dgm:pt modelId="{0E978AD3-CF09-4F39-9977-80CE2EAC8566}">
      <dgm:prSet/>
      <dgm:spPr/>
      <dgm:t>
        <a:bodyPr/>
        <a:lstStyle/>
        <a:p>
          <a:r>
            <a:rPr lang="nl-NL"/>
            <a:t>Alle leerlingen maken op dag 1 dezelfde starttaak voor de onderdelen rekenen, lezen en taalverzorging. Op basis van hun resultaat op de starttaak krijgen de leerlingen op dag 2 makkelijkere of moeilijkere opgaven voorgelegd.​</a:t>
          </a:r>
          <a:endParaRPr lang="en-US"/>
        </a:p>
      </dgm:t>
    </dgm:pt>
    <dgm:pt modelId="{05982A83-3D0A-49A3-94F1-AD1E0BA3BA53}" type="parTrans" cxnId="{FF34084B-D1E5-4EC9-A57C-814E94D3C25C}">
      <dgm:prSet/>
      <dgm:spPr/>
      <dgm:t>
        <a:bodyPr/>
        <a:lstStyle/>
        <a:p>
          <a:endParaRPr lang="en-US"/>
        </a:p>
      </dgm:t>
    </dgm:pt>
    <dgm:pt modelId="{1CBEC133-A1BE-4E71-9E80-22E207BD5DF6}" type="sibTrans" cxnId="{FF34084B-D1E5-4EC9-A57C-814E94D3C25C}">
      <dgm:prSet/>
      <dgm:spPr/>
      <dgm:t>
        <a:bodyPr/>
        <a:lstStyle/>
        <a:p>
          <a:endParaRPr lang="en-US"/>
        </a:p>
      </dgm:t>
    </dgm:pt>
    <dgm:pt modelId="{7FC5B138-5A0C-4813-B2BD-759235B60265}">
      <dgm:prSet/>
      <dgm:spPr/>
      <dgm:t>
        <a:bodyPr/>
        <a:lstStyle/>
        <a:p>
          <a:r>
            <a:rPr lang="nl-NL"/>
            <a:t>Dit kan voor ieder onderdeel anders zijn. Zo kun je bijvoorbeeld voor Lezen het makkelijkere vervolgdeel krijgen, terwijl je voor Rekenen en Taalverzorging het moeilijkere vervolgdeel maakt. Elke leerling doorloopt dus zijn eigen route, en kan op zijn eigen niveau de opgaven maken.​</a:t>
          </a:r>
          <a:endParaRPr lang="en-US"/>
        </a:p>
      </dgm:t>
    </dgm:pt>
    <dgm:pt modelId="{53E84169-1217-4838-8355-1AC4FAF0940B}" type="parTrans" cxnId="{593FF49C-BCBC-46DC-9ACF-86E6C587DF59}">
      <dgm:prSet/>
      <dgm:spPr/>
      <dgm:t>
        <a:bodyPr/>
        <a:lstStyle/>
        <a:p>
          <a:endParaRPr lang="en-US"/>
        </a:p>
      </dgm:t>
    </dgm:pt>
    <dgm:pt modelId="{1D98F64B-7B7B-4BD0-B81F-8C7874473BF8}" type="sibTrans" cxnId="{593FF49C-BCBC-46DC-9ACF-86E6C587DF59}">
      <dgm:prSet/>
      <dgm:spPr/>
      <dgm:t>
        <a:bodyPr/>
        <a:lstStyle/>
        <a:p>
          <a:endParaRPr lang="en-US"/>
        </a:p>
      </dgm:t>
    </dgm:pt>
    <dgm:pt modelId="{9375182D-789E-4945-AC41-3774ED69D0C2}">
      <dgm:prSet/>
      <dgm:spPr/>
      <dgm:t>
        <a:bodyPr/>
        <a:lstStyle/>
        <a:p>
          <a:r>
            <a:rPr lang="nl-NL"/>
            <a:t>Op deze manier maken de leerlingen per onderdeel op dag 2 opgaven die zo goed mogelijk aansluiten bij hun niveau. Goed om te weten: elk </a:t>
          </a:r>
          <a:r>
            <a:rPr lang="nl-NL" err="1"/>
            <a:t>toetsadvies</a:t>
          </a:r>
          <a:r>
            <a:rPr lang="nl-NL"/>
            <a:t> is mogelijk, ongeacht of de leerling de makkelijke of moeilijke route maakt. Door opgaven op niveau aan te bieden, houd je leerlingen gemotiveerd. Ze raken minder snel ontmoedigd door te moeilijke vragen of verveeld door te makkelijke vragen.</a:t>
          </a:r>
          <a:endParaRPr lang="en-US"/>
        </a:p>
      </dgm:t>
    </dgm:pt>
    <dgm:pt modelId="{358526D4-36B1-466D-BF8B-8BB92F8B5F2F}" type="parTrans" cxnId="{89A40ACD-1072-4B0E-A8A4-4F2CD13758AB}">
      <dgm:prSet/>
      <dgm:spPr/>
      <dgm:t>
        <a:bodyPr/>
        <a:lstStyle/>
        <a:p>
          <a:endParaRPr lang="en-US"/>
        </a:p>
      </dgm:t>
    </dgm:pt>
    <dgm:pt modelId="{FB8CF63C-717F-43DD-8778-06570FFA954C}" type="sibTrans" cxnId="{89A40ACD-1072-4B0E-A8A4-4F2CD13758AB}">
      <dgm:prSet/>
      <dgm:spPr/>
      <dgm:t>
        <a:bodyPr/>
        <a:lstStyle/>
        <a:p>
          <a:endParaRPr lang="en-US"/>
        </a:p>
      </dgm:t>
    </dgm:pt>
    <dgm:pt modelId="{CF770EB3-15A4-4CC7-A87B-FB2A504E706E}" type="pres">
      <dgm:prSet presAssocID="{1AD34AB0-28CB-4606-A22C-1EA11C42B3F8}" presName="linear" presStyleCnt="0">
        <dgm:presLayoutVars>
          <dgm:animLvl val="lvl"/>
          <dgm:resizeHandles val="exact"/>
        </dgm:presLayoutVars>
      </dgm:prSet>
      <dgm:spPr/>
    </dgm:pt>
    <dgm:pt modelId="{E0EE2555-E13F-4E1B-A0DC-1DCF3C95D286}" type="pres">
      <dgm:prSet presAssocID="{0E978AD3-CF09-4F39-9977-80CE2EAC8566}" presName="parentText" presStyleLbl="node1" presStyleIdx="0" presStyleCnt="3">
        <dgm:presLayoutVars>
          <dgm:chMax val="0"/>
          <dgm:bulletEnabled val="1"/>
        </dgm:presLayoutVars>
      </dgm:prSet>
      <dgm:spPr/>
    </dgm:pt>
    <dgm:pt modelId="{D6E97634-BFB3-4443-A7B4-8B639946DAEF}" type="pres">
      <dgm:prSet presAssocID="{1CBEC133-A1BE-4E71-9E80-22E207BD5DF6}" presName="spacer" presStyleCnt="0"/>
      <dgm:spPr/>
    </dgm:pt>
    <dgm:pt modelId="{BF1B61DC-7976-4910-B009-4C1FACC8FB6B}" type="pres">
      <dgm:prSet presAssocID="{7FC5B138-5A0C-4813-B2BD-759235B60265}" presName="parentText" presStyleLbl="node1" presStyleIdx="1" presStyleCnt="3">
        <dgm:presLayoutVars>
          <dgm:chMax val="0"/>
          <dgm:bulletEnabled val="1"/>
        </dgm:presLayoutVars>
      </dgm:prSet>
      <dgm:spPr/>
    </dgm:pt>
    <dgm:pt modelId="{9BCDA691-86CB-4D30-9D8D-86F14C6A29DB}" type="pres">
      <dgm:prSet presAssocID="{1D98F64B-7B7B-4BD0-B81F-8C7874473BF8}" presName="spacer" presStyleCnt="0"/>
      <dgm:spPr/>
    </dgm:pt>
    <dgm:pt modelId="{C954F9A9-D6E9-47DE-BAFA-38E4A81D3FA1}" type="pres">
      <dgm:prSet presAssocID="{9375182D-789E-4945-AC41-3774ED69D0C2}" presName="parentText" presStyleLbl="node1" presStyleIdx="2" presStyleCnt="3">
        <dgm:presLayoutVars>
          <dgm:chMax val="0"/>
          <dgm:bulletEnabled val="1"/>
        </dgm:presLayoutVars>
      </dgm:prSet>
      <dgm:spPr/>
    </dgm:pt>
  </dgm:ptLst>
  <dgm:cxnLst>
    <dgm:cxn modelId="{18263962-4A1B-4637-8511-24AF287CF952}" type="presOf" srcId="{9375182D-789E-4945-AC41-3774ED69D0C2}" destId="{C954F9A9-D6E9-47DE-BAFA-38E4A81D3FA1}" srcOrd="0" destOrd="0" presId="urn:microsoft.com/office/officeart/2005/8/layout/vList2"/>
    <dgm:cxn modelId="{FF34084B-D1E5-4EC9-A57C-814E94D3C25C}" srcId="{1AD34AB0-28CB-4606-A22C-1EA11C42B3F8}" destId="{0E978AD3-CF09-4F39-9977-80CE2EAC8566}" srcOrd="0" destOrd="0" parTransId="{05982A83-3D0A-49A3-94F1-AD1E0BA3BA53}" sibTransId="{1CBEC133-A1BE-4E71-9E80-22E207BD5DF6}"/>
    <dgm:cxn modelId="{A169EE6D-22D4-4942-A0BB-EBC095BD018F}" type="presOf" srcId="{0E978AD3-CF09-4F39-9977-80CE2EAC8566}" destId="{E0EE2555-E13F-4E1B-A0DC-1DCF3C95D286}" srcOrd="0" destOrd="0" presId="urn:microsoft.com/office/officeart/2005/8/layout/vList2"/>
    <dgm:cxn modelId="{413E9B76-D72D-474A-BA56-68B1686B87AB}" type="presOf" srcId="{1AD34AB0-28CB-4606-A22C-1EA11C42B3F8}" destId="{CF770EB3-15A4-4CC7-A87B-FB2A504E706E}" srcOrd="0" destOrd="0" presId="urn:microsoft.com/office/officeart/2005/8/layout/vList2"/>
    <dgm:cxn modelId="{593FF49C-BCBC-46DC-9ACF-86E6C587DF59}" srcId="{1AD34AB0-28CB-4606-A22C-1EA11C42B3F8}" destId="{7FC5B138-5A0C-4813-B2BD-759235B60265}" srcOrd="1" destOrd="0" parTransId="{53E84169-1217-4838-8355-1AC4FAF0940B}" sibTransId="{1D98F64B-7B7B-4BD0-B81F-8C7874473BF8}"/>
    <dgm:cxn modelId="{89A40ACD-1072-4B0E-A8A4-4F2CD13758AB}" srcId="{1AD34AB0-28CB-4606-A22C-1EA11C42B3F8}" destId="{9375182D-789E-4945-AC41-3774ED69D0C2}" srcOrd="2" destOrd="0" parTransId="{358526D4-36B1-466D-BF8B-8BB92F8B5F2F}" sibTransId="{FB8CF63C-717F-43DD-8778-06570FFA954C}"/>
    <dgm:cxn modelId="{F75F1EFB-B63A-4989-80A2-4A31D7510A92}" type="presOf" srcId="{7FC5B138-5A0C-4813-B2BD-759235B60265}" destId="{BF1B61DC-7976-4910-B009-4C1FACC8FB6B}" srcOrd="0" destOrd="0" presId="urn:microsoft.com/office/officeart/2005/8/layout/vList2"/>
    <dgm:cxn modelId="{11FD031C-70DF-4B95-A51E-066B5C9704D3}" type="presParOf" srcId="{CF770EB3-15A4-4CC7-A87B-FB2A504E706E}" destId="{E0EE2555-E13F-4E1B-A0DC-1DCF3C95D286}" srcOrd="0" destOrd="0" presId="urn:microsoft.com/office/officeart/2005/8/layout/vList2"/>
    <dgm:cxn modelId="{E171DDA2-A986-4930-856D-C03605DB876E}" type="presParOf" srcId="{CF770EB3-15A4-4CC7-A87B-FB2A504E706E}" destId="{D6E97634-BFB3-4443-A7B4-8B639946DAEF}" srcOrd="1" destOrd="0" presId="urn:microsoft.com/office/officeart/2005/8/layout/vList2"/>
    <dgm:cxn modelId="{F00FCF1E-1F76-46F1-B5B8-557EC6307A9A}" type="presParOf" srcId="{CF770EB3-15A4-4CC7-A87B-FB2A504E706E}" destId="{BF1B61DC-7976-4910-B009-4C1FACC8FB6B}" srcOrd="2" destOrd="0" presId="urn:microsoft.com/office/officeart/2005/8/layout/vList2"/>
    <dgm:cxn modelId="{D3173823-6882-44F6-88B3-DC0B1F0596C4}" type="presParOf" srcId="{CF770EB3-15A4-4CC7-A87B-FB2A504E706E}" destId="{9BCDA691-86CB-4D30-9D8D-86F14C6A29DB}" srcOrd="3" destOrd="0" presId="urn:microsoft.com/office/officeart/2005/8/layout/vList2"/>
    <dgm:cxn modelId="{7128888B-DFA1-433D-BEB6-FAE380A6838F}" type="presParOf" srcId="{CF770EB3-15A4-4CC7-A87B-FB2A504E706E}" destId="{C954F9A9-D6E9-47DE-BAFA-38E4A81D3FA1}"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E2555-E13F-4E1B-A0DC-1DCF3C95D286}">
      <dsp:nvSpPr>
        <dsp:cNvPr id="0" name=""/>
        <dsp:cNvSpPr/>
      </dsp:nvSpPr>
      <dsp:spPr>
        <a:xfrm>
          <a:off x="0" y="47396"/>
          <a:ext cx="6172199" cy="156414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kern="1200"/>
            <a:t>Alle leerlingen maken op dag 1 dezelfde starttaak voor de onderdelen rekenen, lezen en taalverzorging. Op basis van hun resultaat op de starttaak krijgen de leerlingen op dag 2 makkelijkere of moeilijkere opgaven voorgelegd.​</a:t>
          </a:r>
          <a:endParaRPr lang="en-US" sz="1500" kern="1200"/>
        </a:p>
      </dsp:txBody>
      <dsp:txXfrm>
        <a:off x="76355" y="123751"/>
        <a:ext cx="6019489" cy="1411433"/>
      </dsp:txXfrm>
    </dsp:sp>
    <dsp:sp modelId="{BF1B61DC-7976-4910-B009-4C1FACC8FB6B}">
      <dsp:nvSpPr>
        <dsp:cNvPr id="0" name=""/>
        <dsp:cNvSpPr/>
      </dsp:nvSpPr>
      <dsp:spPr>
        <a:xfrm>
          <a:off x="0" y="1654740"/>
          <a:ext cx="6172199" cy="1564143"/>
        </a:xfrm>
        <a:prstGeom prst="roundRect">
          <a:avLst/>
        </a:prstGeom>
        <a:solidFill>
          <a:schemeClr val="accent4">
            <a:hueOff val="-1102554"/>
            <a:satOff val="267"/>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kern="1200"/>
            <a:t>Dit kan voor ieder onderdeel anders zijn. Zo kun je bijvoorbeeld voor Lezen het makkelijkere vervolgdeel krijgen, terwijl je voor Rekenen en Taalverzorging het moeilijkere vervolgdeel maakt. Elke leerling doorloopt dus zijn eigen route, en kan op zijn eigen niveau de opgaven maken.​</a:t>
          </a:r>
          <a:endParaRPr lang="en-US" sz="1500" kern="1200"/>
        </a:p>
      </dsp:txBody>
      <dsp:txXfrm>
        <a:off x="76355" y="1731095"/>
        <a:ext cx="6019489" cy="1411433"/>
      </dsp:txXfrm>
    </dsp:sp>
    <dsp:sp modelId="{C954F9A9-D6E9-47DE-BAFA-38E4A81D3FA1}">
      <dsp:nvSpPr>
        <dsp:cNvPr id="0" name=""/>
        <dsp:cNvSpPr/>
      </dsp:nvSpPr>
      <dsp:spPr>
        <a:xfrm>
          <a:off x="0" y="3262084"/>
          <a:ext cx="6172199" cy="1564143"/>
        </a:xfrm>
        <a:prstGeom prst="roundRect">
          <a:avLst/>
        </a:prstGeom>
        <a:solidFill>
          <a:schemeClr val="accent4">
            <a:hueOff val="-2205107"/>
            <a:satOff val="534"/>
            <a:lumOff val="2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kern="1200"/>
            <a:t>Op deze manier maken de leerlingen per onderdeel op dag 2 opgaven die zo goed mogelijk aansluiten bij hun niveau. Goed om te weten: elk </a:t>
          </a:r>
          <a:r>
            <a:rPr lang="nl-NL" sz="1500" kern="1200" err="1"/>
            <a:t>toetsadvies</a:t>
          </a:r>
          <a:r>
            <a:rPr lang="nl-NL" sz="1500" kern="1200"/>
            <a:t> is mogelijk, ongeacht of de leerling de makkelijke of moeilijke route maakt. Door opgaven op niveau aan te bieden, houd je leerlingen gemotiveerd. Ze raken minder snel ontmoedigd door te moeilijke vragen of verveeld door te makkelijke vragen.</a:t>
          </a:r>
          <a:endParaRPr lang="en-US" sz="1500" kern="1200"/>
        </a:p>
      </dsp:txBody>
      <dsp:txXfrm>
        <a:off x="76355" y="3338439"/>
        <a:ext cx="6019489" cy="141143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2B440F78-2C9E-4C7F-818C-B40BB19D3A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a:p>
        </p:txBody>
      </p:sp>
      <p:sp>
        <p:nvSpPr>
          <p:cNvPr id="3" name="Tijdelijke aanduiding voor datum 2">
            <a:extLst>
              <a:ext uri="{FF2B5EF4-FFF2-40B4-BE49-F238E27FC236}">
                <a16:creationId xmlns:a16="http://schemas.microsoft.com/office/drawing/2014/main" id="{0ED3FB98-80B9-4155-809A-82659D34A0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3F9B628-E287-4CA7-B845-8C507BC4200C}" type="datetime1">
              <a:rPr lang="nl-NL" smtClean="0"/>
              <a:t>12-10-2026</a:t>
            </a:fld>
            <a:endParaRPr lang="nl-NL"/>
          </a:p>
        </p:txBody>
      </p:sp>
      <p:sp>
        <p:nvSpPr>
          <p:cNvPr id="4" name="Tijdelijke aanduiding voor voettekst 3">
            <a:extLst>
              <a:ext uri="{FF2B5EF4-FFF2-40B4-BE49-F238E27FC236}">
                <a16:creationId xmlns:a16="http://schemas.microsoft.com/office/drawing/2014/main" id="{D8DEF847-3492-4888-9C23-1504238536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a:p>
        </p:txBody>
      </p:sp>
      <p:sp>
        <p:nvSpPr>
          <p:cNvPr id="5" name="Tijdelijke aanduiding voor dianummer 4">
            <a:extLst>
              <a:ext uri="{FF2B5EF4-FFF2-40B4-BE49-F238E27FC236}">
                <a16:creationId xmlns:a16="http://schemas.microsoft.com/office/drawing/2014/main" id="{D9E48C54-2332-4748-9C65-6A27E550C1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7F75FB2-D12E-4669-8522-D3E2C7E6DC97}" type="slidenum">
              <a:rPr lang="nl-NL" smtClean="0"/>
              <a:t>‹nr.›</a:t>
            </a:fld>
            <a:endParaRPr lang="nl-NL"/>
          </a:p>
        </p:txBody>
      </p:sp>
    </p:spTree>
    <p:extLst>
      <p:ext uri="{BB962C8B-B14F-4D97-AF65-F5344CB8AC3E}">
        <p14:creationId xmlns:p14="http://schemas.microsoft.com/office/powerpoint/2010/main" val="19969918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noProof="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597B3C-B1E6-4634-A4FF-EEF2CFA6E7A3}" type="datetime1">
              <a:rPr lang="nl-NL" smtClean="0"/>
              <a:pPr/>
              <a:t>12-10-2026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nl-NL" noProof="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noProof="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18E0B9-48E4-499D-93B2-B07D00395BAC}" type="slidenum">
              <a:rPr lang="nl-NL" noProof="0" smtClean="0"/>
              <a:t>‹nr.›</a:t>
            </a:fld>
            <a:endParaRPr lang="nl-NL" noProof="0"/>
          </a:p>
        </p:txBody>
      </p:sp>
    </p:spTree>
    <p:extLst>
      <p:ext uri="{BB962C8B-B14F-4D97-AF65-F5344CB8AC3E}">
        <p14:creationId xmlns:p14="http://schemas.microsoft.com/office/powerpoint/2010/main" val="3914043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rtl="0"/>
            <a:fld id="{8D18E0B9-48E4-499D-93B2-B07D00395BAC}" type="slidenum">
              <a:rPr lang="nl-NL" smtClean="0"/>
              <a:t>1</a:t>
            </a:fld>
            <a:endParaRPr lang="nl-NL"/>
          </a:p>
        </p:txBody>
      </p:sp>
    </p:spTree>
    <p:extLst>
      <p:ext uri="{BB962C8B-B14F-4D97-AF65-F5344CB8AC3E}">
        <p14:creationId xmlns:p14="http://schemas.microsoft.com/office/powerpoint/2010/main" val="1874745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rtl="0"/>
            <a:fld id="{8D18E0B9-48E4-499D-93B2-B07D00395BAC}" type="slidenum">
              <a:rPr lang="nl-NL" smtClean="0"/>
              <a:t>3</a:t>
            </a:fld>
            <a:endParaRPr lang="nl-NL"/>
          </a:p>
        </p:txBody>
      </p:sp>
    </p:spTree>
    <p:extLst>
      <p:ext uri="{BB962C8B-B14F-4D97-AF65-F5344CB8AC3E}">
        <p14:creationId xmlns:p14="http://schemas.microsoft.com/office/powerpoint/2010/main" val="4011595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rtl="0"/>
            <a:fld id="{8D18E0B9-48E4-499D-93B2-B07D00395BAC}" type="slidenum">
              <a:rPr lang="nl-NL" smtClean="0"/>
              <a:t>4</a:t>
            </a:fld>
            <a:endParaRPr lang="nl-NL"/>
          </a:p>
        </p:txBody>
      </p:sp>
    </p:spTree>
    <p:extLst>
      <p:ext uri="{BB962C8B-B14F-4D97-AF65-F5344CB8AC3E}">
        <p14:creationId xmlns:p14="http://schemas.microsoft.com/office/powerpoint/2010/main" val="426928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rtl="0"/>
            <a:fld id="{8D18E0B9-48E4-499D-93B2-B07D00395BAC}" type="slidenum">
              <a:rPr lang="nl-NL" smtClean="0"/>
              <a:t>5</a:t>
            </a:fld>
            <a:endParaRPr lang="nl-NL"/>
          </a:p>
        </p:txBody>
      </p:sp>
    </p:spTree>
    <p:extLst>
      <p:ext uri="{BB962C8B-B14F-4D97-AF65-F5344CB8AC3E}">
        <p14:creationId xmlns:p14="http://schemas.microsoft.com/office/powerpoint/2010/main" val="2557026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rtl="0"/>
            <a:fld id="{8D18E0B9-48E4-499D-93B2-B07D00395BAC}" type="slidenum">
              <a:rPr lang="nl-NL" smtClean="0"/>
              <a:t>6</a:t>
            </a:fld>
            <a:endParaRPr lang="nl-NL"/>
          </a:p>
        </p:txBody>
      </p:sp>
    </p:spTree>
    <p:extLst>
      <p:ext uri="{BB962C8B-B14F-4D97-AF65-F5344CB8AC3E}">
        <p14:creationId xmlns:p14="http://schemas.microsoft.com/office/powerpoint/2010/main" val="2238964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rtl="0"/>
            <a:fld id="{8D18E0B9-48E4-499D-93B2-B07D00395BAC}" type="slidenum">
              <a:rPr lang="nl-NL" smtClean="0"/>
              <a:t>7</a:t>
            </a:fld>
            <a:endParaRPr lang="nl-NL"/>
          </a:p>
        </p:txBody>
      </p:sp>
    </p:spTree>
    <p:extLst>
      <p:ext uri="{BB962C8B-B14F-4D97-AF65-F5344CB8AC3E}">
        <p14:creationId xmlns:p14="http://schemas.microsoft.com/office/powerpoint/2010/main" val="603282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rtl="0"/>
            <a:fld id="{8D18E0B9-48E4-499D-93B2-B07D00395BAC}" type="slidenum">
              <a:rPr lang="nl-NL" smtClean="0"/>
              <a:t>8</a:t>
            </a:fld>
            <a:endParaRPr lang="nl-NL"/>
          </a:p>
        </p:txBody>
      </p:sp>
    </p:spTree>
    <p:extLst>
      <p:ext uri="{BB962C8B-B14F-4D97-AF65-F5344CB8AC3E}">
        <p14:creationId xmlns:p14="http://schemas.microsoft.com/office/powerpoint/2010/main" val="1700956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AD3492AC-2023-4442-AF40-53B11C2EF8B5}"/>
              </a:ext>
            </a:extLst>
          </p:cNvPr>
          <p:cNvSpPr>
            <a:spLocks noGrp="1"/>
          </p:cNvSpPr>
          <p:nvPr>
            <p:ph type="pic" sz="quarter" idx="13"/>
          </p:nvPr>
        </p:nvSpPr>
        <p:spPr>
          <a:xfrm>
            <a:off x="458724" y="457200"/>
            <a:ext cx="11274552" cy="5943600"/>
          </a:xfrm>
          <a:solidFill>
            <a:schemeClr val="accent6"/>
          </a:solidFill>
        </p:spPr>
        <p:txBody>
          <a:bodyPr rtlCol="0"/>
          <a:lstStyle/>
          <a:p>
            <a:pPr rtl="0"/>
            <a:r>
              <a:rPr lang="nl-NL" noProof="0"/>
              <a:t>Klik op het pictogram als u een afbeelding wilt toevoegen</a:t>
            </a:r>
          </a:p>
        </p:txBody>
      </p:sp>
      <p:sp>
        <p:nvSpPr>
          <p:cNvPr id="2" name="Titel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145966" y="1008063"/>
            <a:ext cx="5120640" cy="2054388"/>
          </a:xfrm>
        </p:spPr>
        <p:txBody>
          <a:bodyPr rtlCol="0" anchor="b">
            <a:normAutofit/>
          </a:bodyPr>
          <a:lstStyle>
            <a:lvl1pPr algn="r">
              <a:defRPr sz="5400">
                <a:solidFill>
                  <a:schemeClr val="tx1">
                    <a:lumMod val="65000"/>
                    <a:lumOff val="35000"/>
                  </a:schemeClr>
                </a:solidFill>
              </a:defRPr>
            </a:lvl1pPr>
          </a:lstStyle>
          <a:p>
            <a:pPr rtl="0"/>
            <a:r>
              <a:rPr lang="nl-NL" noProof="0"/>
              <a:t>Klik om de titelstijl van het model te bewerken</a:t>
            </a:r>
          </a:p>
        </p:txBody>
      </p:sp>
      <p:sp>
        <p:nvSpPr>
          <p:cNvPr id="3" name="Subtitel 2">
            <a:extLst>
              <a:ext uri="{FF2B5EF4-FFF2-40B4-BE49-F238E27FC236}">
                <a16:creationId xmlns:a16="http://schemas.microsoft.com/office/drawing/2014/main" id="{43D32955-BB06-40DE-A14A-2170FD41AD52}"/>
              </a:ext>
            </a:extLst>
          </p:cNvPr>
          <p:cNvSpPr>
            <a:spLocks noGrp="1"/>
          </p:cNvSpPr>
          <p:nvPr>
            <p:ph type="subTitle" idx="1" hasCustomPrompt="1"/>
          </p:nvPr>
        </p:nvSpPr>
        <p:spPr>
          <a:xfrm>
            <a:off x="8098970" y="3105163"/>
            <a:ext cx="3167636" cy="647673"/>
          </a:xfrm>
        </p:spPr>
        <p:txBody>
          <a:bodyPr rtlCol="0">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nl-NL" noProof="0"/>
              <a:t>Klik om de subtitelstijl van het model te bewerken</a:t>
            </a:r>
          </a:p>
        </p:txBody>
      </p:sp>
      <p:sp>
        <p:nvSpPr>
          <p:cNvPr id="4" name="Tijdelijke aanduiding voor datum 3">
            <a:extLst>
              <a:ext uri="{FF2B5EF4-FFF2-40B4-BE49-F238E27FC236}">
                <a16:creationId xmlns:a16="http://schemas.microsoft.com/office/drawing/2014/main" id="{74D64503-659B-472D-ABF8-01D077EB0D83}"/>
              </a:ext>
            </a:extLst>
          </p:cNvPr>
          <p:cNvSpPr>
            <a:spLocks noGrp="1"/>
          </p:cNvSpPr>
          <p:nvPr>
            <p:ph type="dt" sz="half" idx="10"/>
          </p:nvPr>
        </p:nvSpPr>
        <p:spPr/>
        <p:txBody>
          <a:bodyPr rtlCol="0"/>
          <a:lstStyle/>
          <a:p>
            <a:pPr rtl="0"/>
            <a:r>
              <a:rPr lang="nl-NL" noProof="0"/>
              <a:t>20XX</a:t>
            </a:r>
          </a:p>
        </p:txBody>
      </p:sp>
      <p:sp>
        <p:nvSpPr>
          <p:cNvPr id="5" name="Tijdelijke aanduiding voor voettekst 4">
            <a:extLst>
              <a:ext uri="{FF2B5EF4-FFF2-40B4-BE49-F238E27FC236}">
                <a16:creationId xmlns:a16="http://schemas.microsoft.com/office/drawing/2014/main" id="{FE209C12-0CED-4CD5-B463-885A793CC25E}"/>
              </a:ext>
            </a:extLst>
          </p:cNvPr>
          <p:cNvSpPr>
            <a:spLocks noGrp="1"/>
          </p:cNvSpPr>
          <p:nvPr>
            <p:ph type="ftr" sz="quarter" idx="11"/>
          </p:nvPr>
        </p:nvSpPr>
        <p:spPr/>
        <p:txBody>
          <a:bodyPr rtlCol="0"/>
          <a:lstStyle/>
          <a:p>
            <a:pPr rtl="0"/>
            <a:r>
              <a:rPr lang="nl-NL" noProof="0"/>
              <a:t>Titel van verkooppresentatie</a:t>
            </a:r>
          </a:p>
        </p:txBody>
      </p:sp>
      <p:sp>
        <p:nvSpPr>
          <p:cNvPr id="6" name="Tijdelijke aanduiding voor dianummer 5">
            <a:extLst>
              <a:ext uri="{FF2B5EF4-FFF2-40B4-BE49-F238E27FC236}">
                <a16:creationId xmlns:a16="http://schemas.microsoft.com/office/drawing/2014/main" id="{1A8F03DA-3AA9-44AC-8E2B-D53B8EBEA402}"/>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 ons">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6C593254-CE4F-4114-A997-06CBC039F22F}"/>
              </a:ext>
              <a:ext uri="{C183D7F6-B498-43B3-948B-1728B52AA6E4}">
                <adec:decorative xmlns:adec="http://schemas.microsoft.com/office/drawing/2017/decorative" val="1"/>
              </a:ext>
            </a:extLst>
          </p:cNvPr>
          <p:cNvSpPr/>
          <p:nvPr userDrawn="1"/>
        </p:nvSpPr>
        <p:spPr>
          <a:xfrm>
            <a:off x="0"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a:xfrm>
            <a:off x="3581400" y="365125"/>
            <a:ext cx="7287768" cy="1325563"/>
          </a:xfrm>
        </p:spPr>
        <p:txBody>
          <a:bodyPr rtlCol="0"/>
          <a:lstStyle>
            <a:lvl1pPr algn="l">
              <a:defRPr>
                <a:solidFill>
                  <a:schemeClr val="tx1">
                    <a:lumMod val="50000"/>
                    <a:lumOff val="50000"/>
                  </a:schemeClr>
                </a:solidFill>
              </a:defRPr>
            </a:lvl1pPr>
          </a:lstStyle>
          <a:p>
            <a:pPr rtl="0"/>
            <a:r>
              <a:rPr lang="nl-NL" noProof="0"/>
              <a:t>Klik om de titelstijl van het model te bewerken</a:t>
            </a:r>
          </a:p>
        </p:txBody>
      </p:sp>
      <p:sp>
        <p:nvSpPr>
          <p:cNvPr id="7" name="Tijdelijke aanduiding voor afbeelding 6">
            <a:extLst>
              <a:ext uri="{FF2B5EF4-FFF2-40B4-BE49-F238E27FC236}">
                <a16:creationId xmlns:a16="http://schemas.microsoft.com/office/drawing/2014/main" id="{5E7DBF41-B4A1-4B29-B32C-DDF5058C1239}"/>
              </a:ext>
            </a:extLst>
          </p:cNvPr>
          <p:cNvSpPr>
            <a:spLocks noGrp="1"/>
          </p:cNvSpPr>
          <p:nvPr>
            <p:ph type="pic" sz="quarter" idx="13"/>
          </p:nvPr>
        </p:nvSpPr>
        <p:spPr>
          <a:xfrm>
            <a:off x="1524000" y="1941230"/>
            <a:ext cx="9144000" cy="2286000"/>
          </a:xfrm>
          <a:solidFill>
            <a:schemeClr val="accent6"/>
          </a:solidFill>
        </p:spPr>
        <p:txBody>
          <a:bodyPr rtlCol="0"/>
          <a:lstStyle/>
          <a:p>
            <a:pPr rtl="0"/>
            <a:r>
              <a:rPr lang="nl-NL" noProof="0"/>
              <a:t>Klik op het pictogram als u een afbeelding wilt toevoegen</a:t>
            </a:r>
          </a:p>
        </p:txBody>
      </p:sp>
      <p:sp>
        <p:nvSpPr>
          <p:cNvPr id="9" name="Tijdelijke aanduiding voor tekst 8">
            <a:extLst>
              <a:ext uri="{FF2B5EF4-FFF2-40B4-BE49-F238E27FC236}">
                <a16:creationId xmlns:a16="http://schemas.microsoft.com/office/drawing/2014/main" id="{E442D9A9-D2E2-42FD-945D-1EF6DC43511C}"/>
              </a:ext>
            </a:extLst>
          </p:cNvPr>
          <p:cNvSpPr>
            <a:spLocks noGrp="1"/>
          </p:cNvSpPr>
          <p:nvPr>
            <p:ph type="body" sz="quarter" idx="14" hasCustomPrompt="1"/>
          </p:nvPr>
        </p:nvSpPr>
        <p:spPr>
          <a:xfrm>
            <a:off x="3584448" y="4407408"/>
            <a:ext cx="7287768" cy="1371600"/>
          </a:xfrm>
        </p:spPr>
        <p:txBody>
          <a:bodyPr rtlCol="0">
            <a:noAutofit/>
          </a:bodyPr>
          <a:lstStyle>
            <a:lvl1pPr marL="0" indent="0" algn="l">
              <a:lnSpc>
                <a:spcPct val="150000"/>
              </a:lnSpc>
              <a:spcBef>
                <a:spcPts val="0"/>
              </a:spcBef>
              <a:buNone/>
              <a:defRPr sz="1600">
                <a:solidFill>
                  <a:schemeClr val="tx1">
                    <a:lumMod val="65000"/>
                    <a:lumOff val="35000"/>
                  </a:schemeClr>
                </a:solidFill>
              </a:defRPr>
            </a:lvl1pPr>
            <a:lvl2pPr marL="457200" indent="0" algn="ctr">
              <a:lnSpc>
                <a:spcPts val="2200"/>
              </a:lnSpc>
              <a:spcBef>
                <a:spcPts val="0"/>
              </a:spcBef>
              <a:buNone/>
              <a:defRPr sz="1600">
                <a:solidFill>
                  <a:schemeClr val="tx1">
                    <a:lumMod val="65000"/>
                    <a:lumOff val="35000"/>
                  </a:schemeClr>
                </a:solidFill>
              </a:defRPr>
            </a:lvl2pPr>
            <a:lvl3pPr marL="914400" indent="0" algn="ctr">
              <a:lnSpc>
                <a:spcPts val="2200"/>
              </a:lnSpc>
              <a:spcBef>
                <a:spcPts val="0"/>
              </a:spcBef>
              <a:buNone/>
              <a:defRPr sz="1600">
                <a:solidFill>
                  <a:schemeClr val="tx1">
                    <a:lumMod val="65000"/>
                    <a:lumOff val="35000"/>
                  </a:schemeClr>
                </a:solidFill>
              </a:defRPr>
            </a:lvl3pPr>
            <a:lvl4pPr marL="1371600" indent="0" algn="ctr">
              <a:lnSpc>
                <a:spcPts val="2200"/>
              </a:lnSpc>
              <a:spcBef>
                <a:spcPts val="0"/>
              </a:spcBef>
              <a:buNone/>
              <a:defRPr sz="1600">
                <a:solidFill>
                  <a:schemeClr val="tx1">
                    <a:lumMod val="65000"/>
                    <a:lumOff val="35000"/>
                  </a:schemeClr>
                </a:solidFill>
              </a:defRPr>
            </a:lvl4pPr>
            <a:lvl5pPr marL="1828800" indent="0" algn="ctr">
              <a:lnSpc>
                <a:spcPts val="2200"/>
              </a:lnSpc>
              <a:spcBef>
                <a:spcPts val="0"/>
              </a:spcBef>
              <a:buNone/>
              <a:defRPr sz="1600">
                <a:solidFill>
                  <a:schemeClr val="tx1">
                    <a:lumMod val="65000"/>
                    <a:lumOff val="35000"/>
                  </a:schemeClr>
                </a:solidFill>
              </a:defRPr>
            </a:lvl5pPr>
          </a:lstStyle>
          <a:p>
            <a:pPr lvl="0" rtl="0"/>
            <a:r>
              <a:rPr lang="nl-NL" noProof="0"/>
              <a:t>Klik om de tekststijlen van het model te bewerken</a:t>
            </a:r>
          </a:p>
        </p:txBody>
      </p:sp>
      <p:sp>
        <p:nvSpPr>
          <p:cNvPr id="3" name="Tijdelijke aanduiding voor datum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nl-NL" noProof="0"/>
              <a:t>20XX</a:t>
            </a:r>
          </a:p>
        </p:txBody>
      </p:sp>
      <p:sp>
        <p:nvSpPr>
          <p:cNvPr id="4" name="Tijdelijke aanduiding voor voettekst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nl-NL" noProof="0"/>
              <a:t>Titel van verkooppresentatie</a:t>
            </a:r>
          </a:p>
        </p:txBody>
      </p:sp>
      <p:sp>
        <p:nvSpPr>
          <p:cNvPr id="5" name="Tijdelijke aanduiding voor dia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1539067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e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9E034D-C1DD-48C0-BB6B-FDC6F8EBA558}"/>
              </a:ext>
            </a:extLst>
          </p:cNvPr>
          <p:cNvSpPr>
            <a:spLocks noGrp="1"/>
          </p:cNvSpPr>
          <p:nvPr>
            <p:ph type="title" hasCustomPrompt="1"/>
          </p:nvPr>
        </p:nvSpPr>
        <p:spPr>
          <a:xfrm>
            <a:off x="1518686" y="365125"/>
            <a:ext cx="9986601" cy="1325563"/>
          </a:xfrm>
        </p:spPr>
        <p:txBody>
          <a:bodyPr rtlCol="0"/>
          <a:lstStyle>
            <a:lvl1pPr algn="l">
              <a:defRPr/>
            </a:lvl1pPr>
          </a:lstStyle>
          <a:p>
            <a:pPr rtl="0"/>
            <a:r>
              <a:rPr lang="nl-NL" noProof="0"/>
              <a:t>Klik om de titelstijl van het model te bewerken</a:t>
            </a:r>
          </a:p>
        </p:txBody>
      </p:sp>
      <p:sp>
        <p:nvSpPr>
          <p:cNvPr id="3" name="Tijdelijke aanduiding voor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1508692" y="1912336"/>
            <a:ext cx="41148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5" name="Tijdelijke aanduiding voor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6573892" y="1874838"/>
            <a:ext cx="41148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13" name="Tijdelijke aanduiding voor tekst 12">
            <a:extLst>
              <a:ext uri="{FF2B5EF4-FFF2-40B4-BE49-F238E27FC236}">
                <a16:creationId xmlns:a16="http://schemas.microsoft.com/office/drawing/2014/main" id="{E725FCE9-B62D-4B16-807B-9D0D63E93B56}"/>
              </a:ext>
            </a:extLst>
          </p:cNvPr>
          <p:cNvSpPr>
            <a:spLocks noGrp="1"/>
          </p:cNvSpPr>
          <p:nvPr>
            <p:ph type="body" sz="quarter" idx="14" hasCustomPrompt="1"/>
          </p:nvPr>
        </p:nvSpPr>
        <p:spPr>
          <a:xfrm>
            <a:off x="1508692" y="2388253"/>
            <a:ext cx="4114800" cy="914400"/>
          </a:xfrm>
        </p:spPr>
        <p:txBody>
          <a:bodyPr rtlCol="0">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rtl="0"/>
            <a:r>
              <a:rPr lang="nl-NL" noProof="0"/>
              <a:t>Klik om de tekststijlen van het model te bewerken</a:t>
            </a:r>
          </a:p>
        </p:txBody>
      </p:sp>
      <p:sp>
        <p:nvSpPr>
          <p:cNvPr id="14" name="Tijdelijke aanduiding voor tekst 12">
            <a:extLst>
              <a:ext uri="{FF2B5EF4-FFF2-40B4-BE49-F238E27FC236}">
                <a16:creationId xmlns:a16="http://schemas.microsoft.com/office/drawing/2014/main" id="{BA57DF8C-FA7C-490B-98CE-CDE7957EE729}"/>
              </a:ext>
            </a:extLst>
          </p:cNvPr>
          <p:cNvSpPr>
            <a:spLocks noGrp="1"/>
          </p:cNvSpPr>
          <p:nvPr>
            <p:ph type="body" sz="quarter" idx="15" hasCustomPrompt="1"/>
          </p:nvPr>
        </p:nvSpPr>
        <p:spPr>
          <a:xfrm>
            <a:off x="6573892" y="2337741"/>
            <a:ext cx="4114800" cy="914400"/>
          </a:xfrm>
        </p:spPr>
        <p:txBody>
          <a:bodyPr rtlCol="0">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rtl="0"/>
            <a:r>
              <a:rPr lang="nl-NL" noProof="0"/>
              <a:t>Klik om de tekststijlen van het model te bewerken</a:t>
            </a:r>
          </a:p>
        </p:txBody>
      </p:sp>
      <p:sp>
        <p:nvSpPr>
          <p:cNvPr id="19" name="Tijdelijke aanduiding voor tekst 2">
            <a:extLst>
              <a:ext uri="{FF2B5EF4-FFF2-40B4-BE49-F238E27FC236}">
                <a16:creationId xmlns:a16="http://schemas.microsoft.com/office/drawing/2014/main" id="{FF039F13-B78B-4A7E-AB1D-94C070BAE974}"/>
              </a:ext>
            </a:extLst>
          </p:cNvPr>
          <p:cNvSpPr>
            <a:spLocks noGrp="1"/>
          </p:cNvSpPr>
          <p:nvPr>
            <p:ph type="body" idx="16" hasCustomPrompt="1"/>
          </p:nvPr>
        </p:nvSpPr>
        <p:spPr>
          <a:xfrm>
            <a:off x="1518687" y="3608720"/>
            <a:ext cx="41148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20" name="Tijdelijke aanduiding voor tekst 4">
            <a:extLst>
              <a:ext uri="{FF2B5EF4-FFF2-40B4-BE49-F238E27FC236}">
                <a16:creationId xmlns:a16="http://schemas.microsoft.com/office/drawing/2014/main" id="{525F4B91-27EE-47AC-BBD0-A66FE53A04FF}"/>
              </a:ext>
            </a:extLst>
          </p:cNvPr>
          <p:cNvSpPr>
            <a:spLocks noGrp="1"/>
          </p:cNvSpPr>
          <p:nvPr>
            <p:ph type="body" sz="quarter" idx="17" hasCustomPrompt="1"/>
          </p:nvPr>
        </p:nvSpPr>
        <p:spPr>
          <a:xfrm>
            <a:off x="6583887" y="3571222"/>
            <a:ext cx="41148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21" name="Tijdelijke aanduiding voor tekst 12">
            <a:extLst>
              <a:ext uri="{FF2B5EF4-FFF2-40B4-BE49-F238E27FC236}">
                <a16:creationId xmlns:a16="http://schemas.microsoft.com/office/drawing/2014/main" id="{1F0A1756-3486-46A9-9DD3-7BFA5FF75731}"/>
              </a:ext>
            </a:extLst>
          </p:cNvPr>
          <p:cNvSpPr>
            <a:spLocks noGrp="1"/>
          </p:cNvSpPr>
          <p:nvPr>
            <p:ph type="body" sz="quarter" idx="18" hasCustomPrompt="1"/>
          </p:nvPr>
        </p:nvSpPr>
        <p:spPr>
          <a:xfrm>
            <a:off x="1518687" y="4084637"/>
            <a:ext cx="4114800" cy="914400"/>
          </a:xfrm>
        </p:spPr>
        <p:txBody>
          <a:bodyPr rtlCol="0">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rtl="0"/>
            <a:r>
              <a:rPr lang="nl-NL" noProof="0"/>
              <a:t>Klik om de tekststijlen van het model te bewerken</a:t>
            </a:r>
          </a:p>
        </p:txBody>
      </p:sp>
      <p:sp>
        <p:nvSpPr>
          <p:cNvPr id="22" name="Tijdelijke aanduiding voor tekst 12">
            <a:extLst>
              <a:ext uri="{FF2B5EF4-FFF2-40B4-BE49-F238E27FC236}">
                <a16:creationId xmlns:a16="http://schemas.microsoft.com/office/drawing/2014/main" id="{F50C0C1C-5BD4-4F62-8AB2-50B1FE4A7DAE}"/>
              </a:ext>
            </a:extLst>
          </p:cNvPr>
          <p:cNvSpPr>
            <a:spLocks noGrp="1"/>
          </p:cNvSpPr>
          <p:nvPr>
            <p:ph type="body" sz="quarter" idx="19" hasCustomPrompt="1"/>
          </p:nvPr>
        </p:nvSpPr>
        <p:spPr>
          <a:xfrm>
            <a:off x="6583887" y="4034125"/>
            <a:ext cx="4114800" cy="914400"/>
          </a:xfrm>
        </p:spPr>
        <p:txBody>
          <a:bodyPr rtlCol="0">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rtl="0"/>
            <a:r>
              <a:rPr lang="nl-NL" noProof="0"/>
              <a:t>Klik om de tekststijlen van het model te bewerken</a:t>
            </a:r>
          </a:p>
          <a:p>
            <a:pPr lvl="1" rtl="0"/>
            <a:endParaRPr lang="nl-NL" noProof="0"/>
          </a:p>
        </p:txBody>
      </p:sp>
      <p:sp>
        <p:nvSpPr>
          <p:cNvPr id="15" name="Tijdelijke aanduiding voor afbeelding 10">
            <a:extLst>
              <a:ext uri="{FF2B5EF4-FFF2-40B4-BE49-F238E27FC236}">
                <a16:creationId xmlns:a16="http://schemas.microsoft.com/office/drawing/2014/main" id="{A12F2D63-1E00-4379-A32F-B52857A50211}"/>
              </a:ext>
            </a:extLst>
          </p:cNvPr>
          <p:cNvSpPr>
            <a:spLocks noGrp="1"/>
          </p:cNvSpPr>
          <p:nvPr>
            <p:ph type="pic" sz="quarter" idx="13"/>
          </p:nvPr>
        </p:nvSpPr>
        <p:spPr>
          <a:xfrm>
            <a:off x="1524" y="5943600"/>
            <a:ext cx="12188952" cy="914400"/>
          </a:xfrm>
          <a:solidFill>
            <a:schemeClr val="accent6"/>
          </a:solidFill>
        </p:spPr>
        <p:txBody>
          <a:bodyPr rtlCol="0"/>
          <a:lstStyle/>
          <a:p>
            <a:pPr rtl="0"/>
            <a:r>
              <a:rPr lang="nl-NL" noProof="0"/>
              <a:t>Klik op het pictogram als u een afbeelding wilt toevoegen</a:t>
            </a:r>
          </a:p>
        </p:txBody>
      </p:sp>
      <p:sp>
        <p:nvSpPr>
          <p:cNvPr id="7" name="Tijdelijke aanduiding voor datum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nl-NL" noProof="0"/>
              <a:t>20XX</a:t>
            </a:r>
          </a:p>
        </p:txBody>
      </p:sp>
      <p:sp>
        <p:nvSpPr>
          <p:cNvPr id="8" name="Tijdelijke aanduiding voor voettekst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nl-NL" noProof="0"/>
              <a:t>Titel van verkooppresentatie</a:t>
            </a:r>
          </a:p>
        </p:txBody>
      </p:sp>
      <p:sp>
        <p:nvSpPr>
          <p:cNvPr id="9" name="Tijdelijke aanduiding voor dia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3742711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loss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9E034D-C1DD-48C0-BB6B-FDC6F8EBA558}"/>
              </a:ext>
            </a:extLst>
          </p:cNvPr>
          <p:cNvSpPr>
            <a:spLocks noGrp="1"/>
          </p:cNvSpPr>
          <p:nvPr>
            <p:ph type="title" hasCustomPrompt="1"/>
          </p:nvPr>
        </p:nvSpPr>
        <p:spPr>
          <a:xfrm>
            <a:off x="6858000" y="365125"/>
            <a:ext cx="4602318" cy="1325563"/>
          </a:xfrm>
        </p:spPr>
        <p:txBody>
          <a:bodyPr rtlCol="0"/>
          <a:lstStyle>
            <a:lvl1pPr>
              <a:defRPr>
                <a:solidFill>
                  <a:schemeClr val="tx1">
                    <a:lumMod val="50000"/>
                    <a:lumOff val="50000"/>
                  </a:schemeClr>
                </a:solidFill>
              </a:defRPr>
            </a:lvl1pPr>
          </a:lstStyle>
          <a:p>
            <a:pPr rtl="0"/>
            <a:r>
              <a:rPr lang="nl-NL" noProof="0"/>
              <a:t>Klik om de titelstijl van het model te bewerken</a:t>
            </a:r>
          </a:p>
        </p:txBody>
      </p:sp>
      <p:sp>
        <p:nvSpPr>
          <p:cNvPr id="11" name="Tijdelijke aanduiding voor afbeelding 10">
            <a:extLst>
              <a:ext uri="{FF2B5EF4-FFF2-40B4-BE49-F238E27FC236}">
                <a16:creationId xmlns:a16="http://schemas.microsoft.com/office/drawing/2014/main" id="{AA39532F-F90D-47C0-89E1-06A3DED59311}"/>
              </a:ext>
            </a:extLst>
          </p:cNvPr>
          <p:cNvSpPr>
            <a:spLocks noGrp="1"/>
          </p:cNvSpPr>
          <p:nvPr>
            <p:ph type="pic" sz="quarter" idx="13"/>
          </p:nvPr>
        </p:nvSpPr>
        <p:spPr>
          <a:xfrm>
            <a:off x="0" y="0"/>
            <a:ext cx="6096000" cy="6858000"/>
          </a:xfrm>
          <a:solidFill>
            <a:schemeClr val="accent6"/>
          </a:solidFill>
        </p:spPr>
        <p:txBody>
          <a:bodyPr rtlCol="0"/>
          <a:lstStyle/>
          <a:p>
            <a:pPr rtl="0"/>
            <a:r>
              <a:rPr lang="nl-NL" noProof="0"/>
              <a:t>Klik op het pictogram als u een afbeelding wilt toevoegen</a:t>
            </a:r>
          </a:p>
        </p:txBody>
      </p:sp>
      <p:sp>
        <p:nvSpPr>
          <p:cNvPr id="5" name="Tijdelijke aanduiding voor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6858000" y="1691640"/>
            <a:ext cx="3931920" cy="338328"/>
          </a:xfrm>
        </p:spPr>
        <p:txBody>
          <a:bodyPr rtlCol="0"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14" name="Tijdelijke aanduiding voor tekst 12">
            <a:extLst>
              <a:ext uri="{FF2B5EF4-FFF2-40B4-BE49-F238E27FC236}">
                <a16:creationId xmlns:a16="http://schemas.microsoft.com/office/drawing/2014/main" id="{BA57DF8C-FA7C-490B-98CE-CDE7957EE729}"/>
              </a:ext>
            </a:extLst>
          </p:cNvPr>
          <p:cNvSpPr>
            <a:spLocks noGrp="1"/>
          </p:cNvSpPr>
          <p:nvPr>
            <p:ph type="body" sz="quarter" idx="15" hasCustomPrompt="1"/>
          </p:nvPr>
        </p:nvSpPr>
        <p:spPr>
          <a:xfrm>
            <a:off x="6858000" y="2093976"/>
            <a:ext cx="4572000" cy="530352"/>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nl-NL" noProof="0"/>
              <a:t>Klik om de tekststijlen van het model te bewerken</a:t>
            </a:r>
          </a:p>
        </p:txBody>
      </p:sp>
      <p:sp>
        <p:nvSpPr>
          <p:cNvPr id="20" name="Tijdelijke aanduiding voor tekst 4">
            <a:extLst>
              <a:ext uri="{FF2B5EF4-FFF2-40B4-BE49-F238E27FC236}">
                <a16:creationId xmlns:a16="http://schemas.microsoft.com/office/drawing/2014/main" id="{525F4B91-27EE-47AC-BBD0-A66FE53A04FF}"/>
              </a:ext>
            </a:extLst>
          </p:cNvPr>
          <p:cNvSpPr>
            <a:spLocks noGrp="1"/>
          </p:cNvSpPr>
          <p:nvPr>
            <p:ph type="body" sz="quarter" idx="17" hasCustomPrompt="1"/>
          </p:nvPr>
        </p:nvSpPr>
        <p:spPr>
          <a:xfrm>
            <a:off x="6858000" y="2962656"/>
            <a:ext cx="3931920" cy="338328"/>
          </a:xfrm>
        </p:spPr>
        <p:txBody>
          <a:bodyPr rtlCol="0"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22" name="Tijdelijke aanduiding voor tekst 12">
            <a:extLst>
              <a:ext uri="{FF2B5EF4-FFF2-40B4-BE49-F238E27FC236}">
                <a16:creationId xmlns:a16="http://schemas.microsoft.com/office/drawing/2014/main" id="{F50C0C1C-5BD4-4F62-8AB2-50B1FE4A7DAE}"/>
              </a:ext>
            </a:extLst>
          </p:cNvPr>
          <p:cNvSpPr>
            <a:spLocks noGrp="1"/>
          </p:cNvSpPr>
          <p:nvPr>
            <p:ph type="body" sz="quarter" idx="19" hasCustomPrompt="1"/>
          </p:nvPr>
        </p:nvSpPr>
        <p:spPr>
          <a:xfrm>
            <a:off x="6858000" y="3310128"/>
            <a:ext cx="4572000" cy="530352"/>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nl-NL" noProof="0"/>
              <a:t>Klik om de tekststijlen van het model te bewerken</a:t>
            </a:r>
          </a:p>
        </p:txBody>
      </p:sp>
      <p:sp>
        <p:nvSpPr>
          <p:cNvPr id="23" name="Tijdelijke aanduiding voor tekst 4">
            <a:extLst>
              <a:ext uri="{FF2B5EF4-FFF2-40B4-BE49-F238E27FC236}">
                <a16:creationId xmlns:a16="http://schemas.microsoft.com/office/drawing/2014/main" id="{8462AFAF-169F-4E2A-AC00-6E8666595471}"/>
              </a:ext>
            </a:extLst>
          </p:cNvPr>
          <p:cNvSpPr>
            <a:spLocks noGrp="1"/>
          </p:cNvSpPr>
          <p:nvPr>
            <p:ph type="body" sz="quarter" idx="20" hasCustomPrompt="1"/>
          </p:nvPr>
        </p:nvSpPr>
        <p:spPr>
          <a:xfrm>
            <a:off x="6870354" y="3931920"/>
            <a:ext cx="3931920" cy="338328"/>
          </a:xfrm>
        </p:spPr>
        <p:txBody>
          <a:bodyPr rtlCol="0"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24" name="Tijdelijke aanduiding voor tekst 12">
            <a:extLst>
              <a:ext uri="{FF2B5EF4-FFF2-40B4-BE49-F238E27FC236}">
                <a16:creationId xmlns:a16="http://schemas.microsoft.com/office/drawing/2014/main" id="{9FDE6BB6-DE86-4B19-B83F-5B83A89477B4}"/>
              </a:ext>
            </a:extLst>
          </p:cNvPr>
          <p:cNvSpPr>
            <a:spLocks noGrp="1"/>
          </p:cNvSpPr>
          <p:nvPr>
            <p:ph type="body" sz="quarter" idx="21" hasCustomPrompt="1"/>
          </p:nvPr>
        </p:nvSpPr>
        <p:spPr>
          <a:xfrm>
            <a:off x="6870354" y="4270248"/>
            <a:ext cx="4572000" cy="530352"/>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nl-NL" noProof="0"/>
              <a:t>Klik om de tekststijlen van het model te bewerken</a:t>
            </a:r>
          </a:p>
        </p:txBody>
      </p:sp>
      <p:sp>
        <p:nvSpPr>
          <p:cNvPr id="25" name="Tijdelijke aanduiding voor tekst 4">
            <a:extLst>
              <a:ext uri="{FF2B5EF4-FFF2-40B4-BE49-F238E27FC236}">
                <a16:creationId xmlns:a16="http://schemas.microsoft.com/office/drawing/2014/main" id="{2B544474-29CA-4D8E-AC15-C05ABDF6067C}"/>
              </a:ext>
            </a:extLst>
          </p:cNvPr>
          <p:cNvSpPr>
            <a:spLocks noGrp="1"/>
          </p:cNvSpPr>
          <p:nvPr>
            <p:ph type="body" sz="quarter" idx="22" hasCustomPrompt="1"/>
          </p:nvPr>
        </p:nvSpPr>
        <p:spPr>
          <a:xfrm>
            <a:off x="6870354" y="4855464"/>
            <a:ext cx="3931920" cy="338328"/>
          </a:xfrm>
        </p:spPr>
        <p:txBody>
          <a:bodyPr rtlCol="0"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26" name="Tijdelijke aanduiding voor tekst 12">
            <a:extLst>
              <a:ext uri="{FF2B5EF4-FFF2-40B4-BE49-F238E27FC236}">
                <a16:creationId xmlns:a16="http://schemas.microsoft.com/office/drawing/2014/main" id="{7C778245-11E1-4B65-ADC1-E9D3DE34E5DE}"/>
              </a:ext>
            </a:extLst>
          </p:cNvPr>
          <p:cNvSpPr>
            <a:spLocks noGrp="1"/>
          </p:cNvSpPr>
          <p:nvPr>
            <p:ph type="body" sz="quarter" idx="23" hasCustomPrompt="1"/>
          </p:nvPr>
        </p:nvSpPr>
        <p:spPr>
          <a:xfrm>
            <a:off x="6870354" y="5193792"/>
            <a:ext cx="4572000" cy="530352"/>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nl-NL" noProof="0"/>
              <a:t>Klik om de tekststijlen van het model te bewerken</a:t>
            </a:r>
          </a:p>
        </p:txBody>
      </p:sp>
      <p:sp>
        <p:nvSpPr>
          <p:cNvPr id="7" name="Tijdelijke aanduiding voor datum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p>
            <a:pPr rtl="0"/>
            <a:r>
              <a:rPr lang="nl-NL" noProof="0"/>
              <a:t>20XX</a:t>
            </a:r>
          </a:p>
        </p:txBody>
      </p:sp>
      <p:sp>
        <p:nvSpPr>
          <p:cNvPr id="8" name="Tijdelijke aanduiding voor voettekst 7">
            <a:extLst>
              <a:ext uri="{FF2B5EF4-FFF2-40B4-BE49-F238E27FC236}">
                <a16:creationId xmlns:a16="http://schemas.microsoft.com/office/drawing/2014/main" id="{97C1F45E-8700-4861-AD21-BB7A09E1305A}"/>
              </a:ext>
            </a:extLst>
          </p:cNvPr>
          <p:cNvSpPr>
            <a:spLocks noGrp="1"/>
          </p:cNvSpPr>
          <p:nvPr>
            <p:ph type="ftr" sz="quarter" idx="11"/>
          </p:nvPr>
        </p:nvSpPr>
        <p:spPr>
          <a:xfrm>
            <a:off x="6858000" y="6356350"/>
            <a:ext cx="3448050" cy="365125"/>
          </a:xfrm>
        </p:spPr>
        <p:txBody>
          <a:bodyPr rtlCol="0"/>
          <a:lstStyle>
            <a:lvl1pPr algn="l">
              <a:defRPr/>
            </a:lvl1pPr>
          </a:lstStyle>
          <a:p>
            <a:pPr rtl="0"/>
            <a:r>
              <a:rPr lang="nl-NL" noProof="0"/>
              <a:t>Titel van verkooppresentatie</a:t>
            </a:r>
          </a:p>
        </p:txBody>
      </p:sp>
      <p:sp>
        <p:nvSpPr>
          <p:cNvPr id="9" name="Tijdelijke aanduiding voor dianummer 8">
            <a:extLst>
              <a:ext uri="{FF2B5EF4-FFF2-40B4-BE49-F238E27FC236}">
                <a16:creationId xmlns:a16="http://schemas.microsoft.com/office/drawing/2014/main" id="{B7283171-31EE-44C7-A031-9F840EDEC10C}"/>
              </a:ext>
            </a:extLst>
          </p:cNvPr>
          <p:cNvSpPr>
            <a:spLocks noGrp="1"/>
          </p:cNvSpPr>
          <p:nvPr>
            <p:ph type="sldNum" sz="quarter" idx="12"/>
          </p:nvPr>
        </p:nvSpPr>
        <p:spPr>
          <a:xfrm>
            <a:off x="10423398" y="6356350"/>
            <a:ext cx="914400" cy="365125"/>
          </a:xfrm>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3213575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overzich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EB1C922A-9F54-409C-8C2C-90A55B890F48}"/>
              </a:ext>
              <a:ext uri="{C183D7F6-B498-43B3-948B-1728B52AA6E4}">
                <adec:decorative xmlns:adec="http://schemas.microsoft.com/office/drawing/2017/decorative" val="1"/>
              </a:ext>
            </a:extLst>
          </p:cNvPr>
          <p:cNvSpPr/>
          <p:nvPr userDrawn="1"/>
        </p:nvSpPr>
        <p:spPr>
          <a:xfrm>
            <a:off x="6200706" y="0"/>
            <a:ext cx="6095999"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FE9E034D-C1DD-48C0-BB6B-FDC6F8EBA558}"/>
              </a:ext>
            </a:extLst>
          </p:cNvPr>
          <p:cNvSpPr>
            <a:spLocks noGrp="1"/>
          </p:cNvSpPr>
          <p:nvPr>
            <p:ph type="title" hasCustomPrompt="1"/>
          </p:nvPr>
        </p:nvSpPr>
        <p:spPr>
          <a:xfrm>
            <a:off x="709922" y="365125"/>
            <a:ext cx="5386078" cy="1325563"/>
          </a:xfrm>
        </p:spPr>
        <p:txBody>
          <a:bodyPr rtlCol="0"/>
          <a:lstStyle>
            <a:lvl1pPr>
              <a:defRPr>
                <a:solidFill>
                  <a:schemeClr val="tx1">
                    <a:lumMod val="50000"/>
                    <a:lumOff val="50000"/>
                  </a:schemeClr>
                </a:solidFill>
              </a:defRPr>
            </a:lvl1pPr>
          </a:lstStyle>
          <a:p>
            <a:pPr rtl="0"/>
            <a:r>
              <a:rPr lang="nl-NL" noProof="0"/>
              <a:t>Klik om de titelstijl van het model te bewerken</a:t>
            </a:r>
          </a:p>
        </p:txBody>
      </p:sp>
      <p:sp>
        <p:nvSpPr>
          <p:cNvPr id="11" name="Tijdelijke aanduiding voor afbeelding 10">
            <a:extLst>
              <a:ext uri="{FF2B5EF4-FFF2-40B4-BE49-F238E27FC236}">
                <a16:creationId xmlns:a16="http://schemas.microsoft.com/office/drawing/2014/main" id="{AA39532F-F90D-47C0-89E1-06A3DED59311}"/>
              </a:ext>
            </a:extLst>
          </p:cNvPr>
          <p:cNvSpPr>
            <a:spLocks noGrp="1"/>
          </p:cNvSpPr>
          <p:nvPr>
            <p:ph type="pic" sz="quarter" idx="13"/>
          </p:nvPr>
        </p:nvSpPr>
        <p:spPr>
          <a:xfrm>
            <a:off x="7454384" y="1566525"/>
            <a:ext cx="3401568" cy="3712464"/>
          </a:xfrm>
          <a:solidFill>
            <a:schemeClr val="accent6"/>
          </a:solidFill>
        </p:spPr>
        <p:txBody>
          <a:bodyPr rtlCol="0"/>
          <a:lstStyle/>
          <a:p>
            <a:pPr rtl="0"/>
            <a:r>
              <a:rPr lang="nl-NL" noProof="0"/>
              <a:t>Klik op het pictogram als u een afbeelding wilt toevoegen</a:t>
            </a:r>
          </a:p>
        </p:txBody>
      </p:sp>
      <p:sp>
        <p:nvSpPr>
          <p:cNvPr id="3" name="Tijdelijke aanduiding voor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709922" y="1893053"/>
            <a:ext cx="22860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5" name="Tijdelijke aanduiding voor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3457506" y="1893053"/>
            <a:ext cx="22860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13" name="Tijdelijke aanduiding voor tekst 12">
            <a:extLst>
              <a:ext uri="{FF2B5EF4-FFF2-40B4-BE49-F238E27FC236}">
                <a16:creationId xmlns:a16="http://schemas.microsoft.com/office/drawing/2014/main" id="{E725FCE9-B62D-4B16-807B-9D0D63E93B56}"/>
              </a:ext>
            </a:extLst>
          </p:cNvPr>
          <p:cNvSpPr>
            <a:spLocks noGrp="1"/>
          </p:cNvSpPr>
          <p:nvPr>
            <p:ph type="body" sz="quarter" idx="14" hasCustomPrompt="1"/>
          </p:nvPr>
        </p:nvSpPr>
        <p:spPr>
          <a:xfrm>
            <a:off x="709922" y="2368970"/>
            <a:ext cx="2286000" cy="1371600"/>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nl-NL" noProof="0"/>
              <a:t>Klik om de tekststijlen van het model te bewerken</a:t>
            </a:r>
          </a:p>
        </p:txBody>
      </p:sp>
      <p:sp>
        <p:nvSpPr>
          <p:cNvPr id="14" name="Tijdelijke aanduiding voor tekst 12">
            <a:extLst>
              <a:ext uri="{FF2B5EF4-FFF2-40B4-BE49-F238E27FC236}">
                <a16:creationId xmlns:a16="http://schemas.microsoft.com/office/drawing/2014/main" id="{BA57DF8C-FA7C-490B-98CE-CDE7957EE729}"/>
              </a:ext>
            </a:extLst>
          </p:cNvPr>
          <p:cNvSpPr>
            <a:spLocks noGrp="1"/>
          </p:cNvSpPr>
          <p:nvPr>
            <p:ph type="body" sz="quarter" idx="15" hasCustomPrompt="1"/>
          </p:nvPr>
        </p:nvSpPr>
        <p:spPr>
          <a:xfrm>
            <a:off x="3457506" y="2355956"/>
            <a:ext cx="2286000" cy="1371600"/>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nl-NL" noProof="0"/>
              <a:t>Klik om de tekststijlen van het model te bewerken</a:t>
            </a:r>
          </a:p>
        </p:txBody>
      </p:sp>
      <p:sp>
        <p:nvSpPr>
          <p:cNvPr id="19" name="Tijdelijke aanduiding voor tekst 2">
            <a:extLst>
              <a:ext uri="{FF2B5EF4-FFF2-40B4-BE49-F238E27FC236}">
                <a16:creationId xmlns:a16="http://schemas.microsoft.com/office/drawing/2014/main" id="{FF039F13-B78B-4A7E-AB1D-94C070BAE974}"/>
              </a:ext>
            </a:extLst>
          </p:cNvPr>
          <p:cNvSpPr>
            <a:spLocks noGrp="1"/>
          </p:cNvSpPr>
          <p:nvPr>
            <p:ph type="body" idx="16" hasCustomPrompt="1"/>
          </p:nvPr>
        </p:nvSpPr>
        <p:spPr>
          <a:xfrm>
            <a:off x="719917" y="3843877"/>
            <a:ext cx="22860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20" name="Tijdelijke aanduiding voor tekst 4">
            <a:extLst>
              <a:ext uri="{FF2B5EF4-FFF2-40B4-BE49-F238E27FC236}">
                <a16:creationId xmlns:a16="http://schemas.microsoft.com/office/drawing/2014/main" id="{525F4B91-27EE-47AC-BBD0-A66FE53A04FF}"/>
              </a:ext>
            </a:extLst>
          </p:cNvPr>
          <p:cNvSpPr>
            <a:spLocks noGrp="1"/>
          </p:cNvSpPr>
          <p:nvPr>
            <p:ph type="body" sz="quarter" idx="17" hasCustomPrompt="1"/>
          </p:nvPr>
        </p:nvSpPr>
        <p:spPr>
          <a:xfrm>
            <a:off x="3467501" y="3843877"/>
            <a:ext cx="2286000" cy="457200"/>
          </a:xfrm>
        </p:spPr>
        <p:txBody>
          <a:bodyPr rtlCol="0"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21" name="Tijdelijke aanduiding voor tekst 12">
            <a:extLst>
              <a:ext uri="{FF2B5EF4-FFF2-40B4-BE49-F238E27FC236}">
                <a16:creationId xmlns:a16="http://schemas.microsoft.com/office/drawing/2014/main" id="{1F0A1756-3486-46A9-9DD3-7BFA5FF75731}"/>
              </a:ext>
            </a:extLst>
          </p:cNvPr>
          <p:cNvSpPr>
            <a:spLocks noGrp="1"/>
          </p:cNvSpPr>
          <p:nvPr>
            <p:ph type="body" sz="quarter" idx="18" hasCustomPrompt="1"/>
          </p:nvPr>
        </p:nvSpPr>
        <p:spPr>
          <a:xfrm>
            <a:off x="719917" y="4319794"/>
            <a:ext cx="2286000" cy="1371600"/>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nl-NL" noProof="0"/>
              <a:t>Klik om de tekststijlen van het model te bewerken</a:t>
            </a:r>
          </a:p>
        </p:txBody>
      </p:sp>
      <p:sp>
        <p:nvSpPr>
          <p:cNvPr id="22" name="Tijdelijke aanduiding voor tekst 12">
            <a:extLst>
              <a:ext uri="{FF2B5EF4-FFF2-40B4-BE49-F238E27FC236}">
                <a16:creationId xmlns:a16="http://schemas.microsoft.com/office/drawing/2014/main" id="{F50C0C1C-5BD4-4F62-8AB2-50B1FE4A7DAE}"/>
              </a:ext>
            </a:extLst>
          </p:cNvPr>
          <p:cNvSpPr>
            <a:spLocks noGrp="1"/>
          </p:cNvSpPr>
          <p:nvPr>
            <p:ph type="body" sz="quarter" idx="19" hasCustomPrompt="1"/>
          </p:nvPr>
        </p:nvSpPr>
        <p:spPr>
          <a:xfrm>
            <a:off x="3467501" y="4306780"/>
            <a:ext cx="2286000" cy="1371600"/>
          </a:xfrm>
        </p:spPr>
        <p:txBody>
          <a:bodyPr rtlCol="0">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rtl="0"/>
            <a:r>
              <a:rPr lang="nl-NL" noProof="0"/>
              <a:t>Klik om de tekststijlen van het model te bewerken</a:t>
            </a:r>
          </a:p>
        </p:txBody>
      </p:sp>
      <p:sp>
        <p:nvSpPr>
          <p:cNvPr id="7" name="Tijdelijke aanduiding voor datum 6">
            <a:extLst>
              <a:ext uri="{FF2B5EF4-FFF2-40B4-BE49-F238E27FC236}">
                <a16:creationId xmlns:a16="http://schemas.microsoft.com/office/drawing/2014/main" id="{860A2F77-6CFB-4347-9224-EFAA0C0EF3DB}"/>
              </a:ext>
            </a:extLst>
          </p:cNvPr>
          <p:cNvSpPr>
            <a:spLocks noGrp="1"/>
          </p:cNvSpPr>
          <p:nvPr>
            <p:ph type="dt" sz="half" idx="10"/>
          </p:nvPr>
        </p:nvSpPr>
        <p:spPr>
          <a:xfrm>
            <a:off x="838200" y="6356350"/>
            <a:ext cx="1847850" cy="365125"/>
          </a:xfrm>
        </p:spPr>
        <p:txBody>
          <a:bodyPr rtlCol="0"/>
          <a:lstStyle/>
          <a:p>
            <a:pPr rtl="0"/>
            <a:r>
              <a:rPr lang="nl-NL" noProof="0"/>
              <a:t>20XX</a:t>
            </a:r>
          </a:p>
        </p:txBody>
      </p:sp>
      <p:sp>
        <p:nvSpPr>
          <p:cNvPr id="18" name="Tijdelijke aanduiding voor voettekst 7">
            <a:extLst>
              <a:ext uri="{FF2B5EF4-FFF2-40B4-BE49-F238E27FC236}">
                <a16:creationId xmlns:a16="http://schemas.microsoft.com/office/drawing/2014/main" id="{37667359-6B2F-4D7C-932B-CE6A0E91C8A0}"/>
              </a:ext>
            </a:extLst>
          </p:cNvPr>
          <p:cNvSpPr>
            <a:spLocks noGrp="1"/>
          </p:cNvSpPr>
          <p:nvPr>
            <p:ph type="ftr" sz="quarter" idx="11"/>
          </p:nvPr>
        </p:nvSpPr>
        <p:spPr>
          <a:xfrm>
            <a:off x="6858000" y="6356350"/>
            <a:ext cx="3448050" cy="365125"/>
          </a:xfrm>
        </p:spPr>
        <p:txBody>
          <a:bodyPr rtlCol="0"/>
          <a:lstStyle>
            <a:lvl1pPr algn="l">
              <a:defRPr/>
            </a:lvl1pPr>
          </a:lstStyle>
          <a:p>
            <a:pPr rtl="0"/>
            <a:r>
              <a:rPr lang="nl-NL" noProof="0"/>
              <a:t>Titel van verkooppresentatie</a:t>
            </a:r>
          </a:p>
        </p:txBody>
      </p:sp>
      <p:sp>
        <p:nvSpPr>
          <p:cNvPr id="23" name="Tijdelijke aanduiding voor dianummer 8">
            <a:extLst>
              <a:ext uri="{FF2B5EF4-FFF2-40B4-BE49-F238E27FC236}">
                <a16:creationId xmlns:a16="http://schemas.microsoft.com/office/drawing/2014/main" id="{C69C9BA9-6130-4098-A0A6-E1A00A3B6BFF}"/>
              </a:ext>
            </a:extLst>
          </p:cNvPr>
          <p:cNvSpPr>
            <a:spLocks noGrp="1"/>
          </p:cNvSpPr>
          <p:nvPr>
            <p:ph type="sldNum" sz="quarter" idx="12"/>
          </p:nvPr>
        </p:nvSpPr>
        <p:spPr>
          <a:xfrm>
            <a:off x="10423398" y="6356350"/>
            <a:ext cx="914400" cy="365125"/>
          </a:xfrm>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1899692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Probleem en samenvattin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E6B487E6-6563-4EEC-A349-2257BBAFD4DD}"/>
              </a:ext>
              <a:ext uri="{C183D7F6-B498-43B3-948B-1728B52AA6E4}">
                <adec:decorative xmlns:adec="http://schemas.microsoft.com/office/drawing/2017/decorative" val="1"/>
              </a:ext>
            </a:extLst>
          </p:cNvPr>
          <p:cNvSpPr/>
          <p:nvPr userDrawn="1"/>
        </p:nvSpPr>
        <p:spPr>
          <a:xfrm>
            <a:off x="1"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a:xfrm>
            <a:off x="6348334" y="1062164"/>
            <a:ext cx="5005466" cy="1325563"/>
          </a:xfrm>
        </p:spPr>
        <p:txBody>
          <a:bodyPr rtlCol="0"/>
          <a:lstStyle>
            <a:lvl1pPr>
              <a:defRPr>
                <a:solidFill>
                  <a:schemeClr val="tx1">
                    <a:lumMod val="50000"/>
                    <a:lumOff val="50000"/>
                  </a:schemeClr>
                </a:solidFill>
              </a:defRPr>
            </a:lvl1pPr>
          </a:lstStyle>
          <a:p>
            <a:pPr rtl="0"/>
            <a:r>
              <a:rPr lang="nl-NL" noProof="0"/>
              <a:t>Klik om de titelstijl van het model te bewerken</a:t>
            </a:r>
          </a:p>
        </p:txBody>
      </p:sp>
      <p:sp>
        <p:nvSpPr>
          <p:cNvPr id="7" name="Tijdelijke aanduiding voor afbeelding 6">
            <a:extLst>
              <a:ext uri="{FF2B5EF4-FFF2-40B4-BE49-F238E27FC236}">
                <a16:creationId xmlns:a16="http://schemas.microsoft.com/office/drawing/2014/main" id="{EED971A8-4C6D-471D-A690-8CD666292205}"/>
              </a:ext>
            </a:extLst>
          </p:cNvPr>
          <p:cNvSpPr>
            <a:spLocks noGrp="1"/>
          </p:cNvSpPr>
          <p:nvPr>
            <p:ph type="pic" sz="quarter" idx="13"/>
          </p:nvPr>
        </p:nvSpPr>
        <p:spPr>
          <a:xfrm>
            <a:off x="861935" y="1143000"/>
            <a:ext cx="4953000" cy="4572000"/>
          </a:xfrm>
          <a:solidFill>
            <a:schemeClr val="accent6"/>
          </a:solidFill>
        </p:spPr>
        <p:txBody>
          <a:bodyPr rtlCol="0"/>
          <a:lstStyle/>
          <a:p>
            <a:pPr rtl="0"/>
            <a:r>
              <a:rPr lang="nl-NL" noProof="0"/>
              <a:t>Klik op het pictogram als u een afbeelding wilt toevoegen</a:t>
            </a:r>
          </a:p>
        </p:txBody>
      </p:sp>
      <p:sp>
        <p:nvSpPr>
          <p:cNvPr id="10" name="Tijdelijke aanduiding voor tekst 9">
            <a:extLst>
              <a:ext uri="{FF2B5EF4-FFF2-40B4-BE49-F238E27FC236}">
                <a16:creationId xmlns:a16="http://schemas.microsoft.com/office/drawing/2014/main" id="{0ECB8E5B-4859-4892-A062-C831DA527F75}"/>
              </a:ext>
            </a:extLst>
          </p:cNvPr>
          <p:cNvSpPr>
            <a:spLocks noGrp="1"/>
          </p:cNvSpPr>
          <p:nvPr>
            <p:ph type="body" sz="quarter" idx="14" hasCustomPrompt="1"/>
          </p:nvPr>
        </p:nvSpPr>
        <p:spPr>
          <a:xfrm>
            <a:off x="6376988" y="2555875"/>
            <a:ext cx="4953000" cy="3159125"/>
          </a:xfrm>
        </p:spPr>
        <p:txBody>
          <a:bodyPr rtlCol="0">
            <a:normAutofit/>
          </a:bodyPr>
          <a:lstStyle>
            <a:lvl1pPr marL="0" indent="0">
              <a:lnSpc>
                <a:spcPct val="150000"/>
              </a:lnSpc>
              <a:spcBef>
                <a:spcPts val="0"/>
              </a:spcBef>
              <a:buNone/>
              <a:defRPr sz="2000">
                <a:solidFill>
                  <a:schemeClr val="accent4"/>
                </a:solidFill>
                <a:latin typeface="+mj-lt"/>
              </a:defRPr>
            </a:lvl1pPr>
            <a:lvl2pPr marL="457200" indent="0">
              <a:lnSpc>
                <a:spcPct val="150000"/>
              </a:lnSpc>
              <a:spcBef>
                <a:spcPts val="0"/>
              </a:spcBef>
              <a:buNone/>
              <a:defRPr sz="2000">
                <a:solidFill>
                  <a:schemeClr val="accent4"/>
                </a:solidFill>
                <a:latin typeface="+mj-lt"/>
              </a:defRPr>
            </a:lvl2pPr>
            <a:lvl3pPr marL="914400" indent="0">
              <a:lnSpc>
                <a:spcPct val="150000"/>
              </a:lnSpc>
              <a:spcBef>
                <a:spcPts val="0"/>
              </a:spcBef>
              <a:buNone/>
              <a:defRPr sz="2000">
                <a:solidFill>
                  <a:schemeClr val="accent4"/>
                </a:solidFill>
                <a:latin typeface="+mj-lt"/>
              </a:defRPr>
            </a:lvl3pPr>
            <a:lvl4pPr marL="1371600" indent="0">
              <a:lnSpc>
                <a:spcPct val="150000"/>
              </a:lnSpc>
              <a:spcBef>
                <a:spcPts val="0"/>
              </a:spcBef>
              <a:buNone/>
              <a:defRPr sz="2000">
                <a:solidFill>
                  <a:schemeClr val="accent4"/>
                </a:solidFill>
                <a:latin typeface="+mj-lt"/>
              </a:defRPr>
            </a:lvl4pPr>
            <a:lvl5pPr marL="1828800" indent="0">
              <a:lnSpc>
                <a:spcPct val="150000"/>
              </a:lnSpc>
              <a:spcBef>
                <a:spcPts val="0"/>
              </a:spcBef>
              <a:buNone/>
              <a:defRPr sz="2000">
                <a:solidFill>
                  <a:schemeClr val="accent4"/>
                </a:solidFill>
                <a:latin typeface="+mj-lt"/>
              </a:defRPr>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3" name="Tijdelijke aanduiding voor datum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nl-NL" noProof="0"/>
              <a:t>20XX</a:t>
            </a:r>
          </a:p>
        </p:txBody>
      </p:sp>
      <p:sp>
        <p:nvSpPr>
          <p:cNvPr id="4" name="Tijdelijke aanduiding voor voettekst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nl-NL" noProof="0"/>
              <a:t>Titel van verkooppresentatie</a:t>
            </a:r>
          </a:p>
        </p:txBody>
      </p:sp>
      <p:sp>
        <p:nvSpPr>
          <p:cNvPr id="5" name="Tijdelijke aanduiding voor dia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2865806376"/>
      </p:ext>
    </p:extLst>
  </p:cSld>
  <p:clrMapOvr>
    <a:masterClrMapping/>
  </p:clrMapOvr>
  <p:extLst>
    <p:ext uri="{DCECCB84-F9BA-43D5-87BE-67443E8EF086}">
      <p15:sldGuideLst xmlns:p15="http://schemas.microsoft.com/office/powerpoint/2012/main">
        <p15:guide id="1" pos="3840" userDrawn="1">
          <p15:clr>
            <a:srgbClr val="FBAE40"/>
          </p15:clr>
        </p15:guide>
        <p15:guide id="2" pos="5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e-einde">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457200"/>
            <a:ext cx="11274552" cy="5943600"/>
          </a:xfrm>
          <a:solidFill>
            <a:schemeClr val="accent6"/>
          </a:solidFill>
        </p:spPr>
        <p:txBody>
          <a:bodyPr rtlCol="0"/>
          <a:lstStyle/>
          <a:p>
            <a:pPr rtl="0"/>
            <a:r>
              <a:rPr lang="nl-NL" noProof="0"/>
              <a:t>Klik op het pictogram als u een afbeelding wilt toevoegen</a:t>
            </a:r>
          </a:p>
        </p:txBody>
      </p:sp>
      <p:sp>
        <p:nvSpPr>
          <p:cNvPr id="2" name="Titel 1">
            <a:extLst>
              <a:ext uri="{FF2B5EF4-FFF2-40B4-BE49-F238E27FC236}">
                <a16:creationId xmlns:a16="http://schemas.microsoft.com/office/drawing/2014/main" id="{9DE3D039-0A18-4031-8A63-D83666B066F6}"/>
              </a:ext>
            </a:extLst>
          </p:cNvPr>
          <p:cNvSpPr>
            <a:spLocks noGrp="1"/>
          </p:cNvSpPr>
          <p:nvPr>
            <p:ph type="title" hasCustomPrompt="1"/>
          </p:nvPr>
        </p:nvSpPr>
        <p:spPr>
          <a:xfrm>
            <a:off x="3051112" y="3513220"/>
            <a:ext cx="8682164" cy="1828799"/>
          </a:xfrm>
          <a:solidFill>
            <a:schemeClr val="accent3">
              <a:alpha val="90000"/>
            </a:schemeClr>
          </a:solidFill>
        </p:spPr>
        <p:txBody>
          <a:bodyPr lIns="1371600" tIns="0" bIns="0" rtlCol="0" anchor="ctr">
            <a:noAutofit/>
          </a:bodyPr>
          <a:lstStyle>
            <a:lvl1pPr algn="ctr">
              <a:defRPr sz="5400">
                <a:solidFill>
                  <a:schemeClr val="tx1">
                    <a:lumMod val="65000"/>
                    <a:lumOff val="35000"/>
                  </a:schemeClr>
                </a:solidFill>
              </a:defRPr>
            </a:lvl1pPr>
          </a:lstStyle>
          <a:p>
            <a:pPr rtl="0"/>
            <a:r>
              <a:rPr lang="nl-NL" noProof="0"/>
              <a:t>Klik om titel toe te voegen</a:t>
            </a:r>
          </a:p>
        </p:txBody>
      </p:sp>
    </p:spTree>
    <p:extLst>
      <p:ext uri="{BB962C8B-B14F-4D97-AF65-F5344CB8AC3E}">
        <p14:creationId xmlns:p14="http://schemas.microsoft.com/office/powerpoint/2010/main" val="999581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drijfsmod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lgn="ctr">
              <a:defRPr>
                <a:solidFill>
                  <a:schemeClr val="tx1">
                    <a:lumMod val="50000"/>
                    <a:lumOff val="50000"/>
                  </a:schemeClr>
                </a:solidFill>
              </a:defRPr>
            </a:lvl1pPr>
          </a:lstStyle>
          <a:p>
            <a:pPr rtl="0"/>
            <a:r>
              <a:rPr lang="nl-NL" noProof="0"/>
              <a:t>Klik om de titelstijl van het model te bewerken</a:t>
            </a:r>
          </a:p>
        </p:txBody>
      </p:sp>
      <p:sp>
        <p:nvSpPr>
          <p:cNvPr id="18" name="Tijdelijke aanduiding voor afbeelding 15">
            <a:extLst>
              <a:ext uri="{FF2B5EF4-FFF2-40B4-BE49-F238E27FC236}">
                <a16:creationId xmlns:a16="http://schemas.microsoft.com/office/drawing/2014/main" id="{43CBE128-6D8D-4605-B225-5A34FFB1F25B}"/>
              </a:ext>
            </a:extLst>
          </p:cNvPr>
          <p:cNvSpPr>
            <a:spLocks noGrp="1"/>
          </p:cNvSpPr>
          <p:nvPr>
            <p:ph type="pic" sz="quarter" idx="42" hasCustomPrompt="1"/>
          </p:nvPr>
        </p:nvSpPr>
        <p:spPr>
          <a:xfrm>
            <a:off x="1910104"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nl-NL" noProof="0"/>
              <a:t>Klik op pictogram om afbeelding toe te voegen</a:t>
            </a:r>
          </a:p>
        </p:txBody>
      </p:sp>
      <p:sp>
        <p:nvSpPr>
          <p:cNvPr id="9" name="Tijdelijke aanduiding voor tekst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1911096" y="4311688"/>
            <a:ext cx="2286000" cy="360000"/>
          </a:xfrm>
        </p:spPr>
        <p:txBody>
          <a:bodyPr rtlCol="0">
            <a:noAutofit/>
          </a:bodyPr>
          <a:lstStyle>
            <a:lvl1pPr marL="0" indent="0" algn="ctr">
              <a:buFont typeface="Arial" panose="020B0604020202020204" pitchFamily="34" charset="0"/>
              <a:buNone/>
              <a:defRPr sz="2000">
                <a:solidFill>
                  <a:schemeClr val="accent4"/>
                </a:solidFill>
                <a:latin typeface="+mj-lt"/>
              </a:defRPr>
            </a:lvl1pPr>
          </a:lstStyle>
          <a:p>
            <a:pPr lvl="0" rtl="0"/>
            <a:r>
              <a:rPr lang="nl-NL" noProof="0"/>
              <a:t>Opsommingsteken 2</a:t>
            </a:r>
          </a:p>
        </p:txBody>
      </p:sp>
      <p:sp>
        <p:nvSpPr>
          <p:cNvPr id="10" name="Tijdelijke aanduiding voor tekst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1911096" y="4773703"/>
            <a:ext cx="2286000" cy="1005840"/>
          </a:xfrm>
        </p:spPr>
        <p:txBody>
          <a:bodyPr rtlCol="0"/>
          <a:lstStyle>
            <a:lvl1pPr marL="0" indent="0" algn="ctr">
              <a:lnSpc>
                <a:spcPts val="2000"/>
              </a:lnSpc>
              <a:spcBef>
                <a:spcPts val="0"/>
              </a:spcBef>
              <a:buNone/>
              <a:defRPr sz="1400">
                <a:solidFill>
                  <a:schemeClr val="tx1">
                    <a:lumMod val="75000"/>
                    <a:lumOff val="25000"/>
                  </a:schemeClr>
                </a:solidFill>
              </a:defRPr>
            </a:lvl1pPr>
          </a:lstStyle>
          <a:p>
            <a:pPr lvl="0" rtl="0"/>
            <a:r>
              <a:rPr lang="nl-NL" noProof="0"/>
              <a:t>Beschrijving van opsommingsteken</a:t>
            </a:r>
          </a:p>
        </p:txBody>
      </p:sp>
      <p:sp>
        <p:nvSpPr>
          <p:cNvPr id="19" name="Tijdelijke aanduiding voor afbeelding 15">
            <a:extLst>
              <a:ext uri="{FF2B5EF4-FFF2-40B4-BE49-F238E27FC236}">
                <a16:creationId xmlns:a16="http://schemas.microsoft.com/office/drawing/2014/main" id="{E63C0874-8701-4CED-B60A-61A655FB5A5F}"/>
              </a:ext>
            </a:extLst>
          </p:cNvPr>
          <p:cNvSpPr>
            <a:spLocks noGrp="1"/>
          </p:cNvSpPr>
          <p:nvPr>
            <p:ph type="pic" sz="quarter" idx="43" hasCustomPrompt="1"/>
          </p:nvPr>
        </p:nvSpPr>
        <p:spPr>
          <a:xfrm>
            <a:off x="4951917"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nl-NL" noProof="0"/>
              <a:t>Klik op pictogram om afbeelding toe te voegen</a:t>
            </a:r>
          </a:p>
        </p:txBody>
      </p:sp>
      <p:sp>
        <p:nvSpPr>
          <p:cNvPr id="11" name="Tijdelijke aanduiding voor tekst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4956048" y="4311688"/>
            <a:ext cx="2286000" cy="360000"/>
          </a:xfrm>
        </p:spPr>
        <p:txBody>
          <a:bodyPr rtlCol="0">
            <a:noAutofit/>
          </a:bodyPr>
          <a:lstStyle>
            <a:lvl1pPr marL="0" indent="0" algn="ctr">
              <a:buFont typeface="Arial" panose="020B0604020202020204" pitchFamily="34" charset="0"/>
              <a:buNone/>
              <a:defRPr sz="2000">
                <a:solidFill>
                  <a:schemeClr val="accent4"/>
                </a:solidFill>
                <a:latin typeface="+mj-lt"/>
              </a:defRPr>
            </a:lvl1pPr>
          </a:lstStyle>
          <a:p>
            <a:pPr lvl="0" rtl="0"/>
            <a:r>
              <a:rPr lang="nl-NL" noProof="0"/>
              <a:t>Opsommingsteken 3</a:t>
            </a:r>
          </a:p>
        </p:txBody>
      </p:sp>
      <p:sp>
        <p:nvSpPr>
          <p:cNvPr id="12" name="Tijdelijke aanduiding voor tekst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4956048" y="4773703"/>
            <a:ext cx="2286000" cy="1005840"/>
          </a:xfrm>
        </p:spPr>
        <p:txBody>
          <a:bodyPr rtlCol="0"/>
          <a:lstStyle>
            <a:lvl1pPr marL="0" indent="0" algn="ctr">
              <a:lnSpc>
                <a:spcPts val="2000"/>
              </a:lnSpc>
              <a:spcBef>
                <a:spcPts val="0"/>
              </a:spcBef>
              <a:buNone/>
              <a:defRPr sz="1400">
                <a:solidFill>
                  <a:schemeClr val="tx1">
                    <a:lumMod val="75000"/>
                    <a:lumOff val="25000"/>
                  </a:schemeClr>
                </a:solidFill>
              </a:defRPr>
            </a:lvl1pPr>
          </a:lstStyle>
          <a:p>
            <a:pPr lvl="0" rtl="0"/>
            <a:r>
              <a:rPr lang="nl-NL" noProof="0"/>
              <a:t>Beschrijving van opsommingsteken</a:t>
            </a:r>
          </a:p>
        </p:txBody>
      </p:sp>
      <p:sp>
        <p:nvSpPr>
          <p:cNvPr id="20" name="Tijdelijke aanduiding voor afbeelding 15">
            <a:extLst>
              <a:ext uri="{FF2B5EF4-FFF2-40B4-BE49-F238E27FC236}">
                <a16:creationId xmlns:a16="http://schemas.microsoft.com/office/drawing/2014/main" id="{F223D9C7-A9C3-4D38-B4D8-9CAB3A19CF51}"/>
              </a:ext>
            </a:extLst>
          </p:cNvPr>
          <p:cNvSpPr>
            <a:spLocks noGrp="1"/>
          </p:cNvSpPr>
          <p:nvPr>
            <p:ph type="pic" sz="quarter" idx="44" hasCustomPrompt="1"/>
          </p:nvPr>
        </p:nvSpPr>
        <p:spPr>
          <a:xfrm>
            <a:off x="7993730"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rtl="0"/>
            <a:r>
              <a:rPr lang="nl-NL" noProof="0"/>
              <a:t>Klik op pictogram om afbeelding toe te voegen</a:t>
            </a:r>
          </a:p>
        </p:txBody>
      </p:sp>
      <p:sp>
        <p:nvSpPr>
          <p:cNvPr id="13" name="Tijdelijke aanduiding voor tekst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991856" y="4311688"/>
            <a:ext cx="2286000" cy="360000"/>
          </a:xfrm>
        </p:spPr>
        <p:txBody>
          <a:bodyPr rtlCol="0">
            <a:noAutofit/>
          </a:bodyPr>
          <a:lstStyle>
            <a:lvl1pPr marL="0" indent="0" algn="ctr">
              <a:buFont typeface="Arial" panose="020B0604020202020204" pitchFamily="34" charset="0"/>
              <a:buNone/>
              <a:defRPr sz="2000">
                <a:solidFill>
                  <a:schemeClr val="accent4"/>
                </a:solidFill>
                <a:latin typeface="+mj-lt"/>
              </a:defRPr>
            </a:lvl1pPr>
          </a:lstStyle>
          <a:p>
            <a:pPr lvl="0" rtl="0"/>
            <a:r>
              <a:rPr lang="nl-NL" noProof="0"/>
              <a:t>Opsommingsteken 4</a:t>
            </a:r>
          </a:p>
        </p:txBody>
      </p:sp>
      <p:sp>
        <p:nvSpPr>
          <p:cNvPr id="14" name="Tijdelijke aanduiding voor tekst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991856" y="4773703"/>
            <a:ext cx="2286000" cy="1005840"/>
          </a:xfrm>
        </p:spPr>
        <p:txBody>
          <a:bodyPr rtlCol="0"/>
          <a:lstStyle>
            <a:lvl1pPr marL="0" indent="0" algn="ctr">
              <a:lnSpc>
                <a:spcPts val="2000"/>
              </a:lnSpc>
              <a:spcBef>
                <a:spcPts val="0"/>
              </a:spcBef>
              <a:buNone/>
              <a:defRPr sz="1400">
                <a:solidFill>
                  <a:schemeClr val="tx1">
                    <a:lumMod val="75000"/>
                    <a:lumOff val="25000"/>
                  </a:schemeClr>
                </a:solidFill>
              </a:defRPr>
            </a:lvl1pPr>
          </a:lstStyle>
          <a:p>
            <a:pPr lvl="0" rtl="0"/>
            <a:r>
              <a:rPr lang="nl-NL" noProof="0"/>
              <a:t>Beschrijving aan de hand van opsommingstekens</a:t>
            </a:r>
          </a:p>
        </p:txBody>
      </p:sp>
      <p:sp>
        <p:nvSpPr>
          <p:cNvPr id="15" name="Tijdelijke aanduiding voor datum 1">
            <a:extLst>
              <a:ext uri="{FF2B5EF4-FFF2-40B4-BE49-F238E27FC236}">
                <a16:creationId xmlns:a16="http://schemas.microsoft.com/office/drawing/2014/main" id="{6FCC4B1F-E859-43CC-8B33-EE155744227A}"/>
              </a:ext>
            </a:extLst>
          </p:cNvPr>
          <p:cNvSpPr>
            <a:spLocks noGrp="1"/>
          </p:cNvSpPr>
          <p:nvPr>
            <p:ph type="dt" sz="half" idx="45"/>
          </p:nvPr>
        </p:nvSpPr>
        <p:spPr>
          <a:xfrm>
            <a:off x="838200" y="6356350"/>
            <a:ext cx="2743200" cy="365125"/>
          </a:xfrm>
        </p:spPr>
        <p:txBody>
          <a:bodyPr rtlCol="0"/>
          <a:lstStyle/>
          <a:p>
            <a:pPr rtl="0"/>
            <a:r>
              <a:rPr lang="nl-NL" noProof="0"/>
              <a:t>20XX</a:t>
            </a:r>
          </a:p>
        </p:txBody>
      </p:sp>
      <p:sp>
        <p:nvSpPr>
          <p:cNvPr id="6" name="Tijdelijke aanduiding voor voettekst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nl-NL" noProof="0"/>
              <a:t>Titel van verkooppresentatie</a:t>
            </a:r>
          </a:p>
        </p:txBody>
      </p:sp>
      <p:sp>
        <p:nvSpPr>
          <p:cNvPr id="7" name="Tijdelijke aanduiding voor dianumm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nl-NL" noProof="0" smtClean="0"/>
              <a:pPr rtl="0"/>
              <a:t>‹nr.›</a:t>
            </a:fld>
            <a:endParaRPr lang="nl-NL" noProof="0"/>
          </a:p>
        </p:txBody>
      </p:sp>
    </p:spTree>
    <p:extLst>
      <p:ext uri="{BB962C8B-B14F-4D97-AF65-F5344CB8AC3E}">
        <p14:creationId xmlns:p14="http://schemas.microsoft.com/office/powerpoint/2010/main" val="500680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current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9E034D-C1DD-48C0-BB6B-FDC6F8EBA558}"/>
              </a:ext>
            </a:extLst>
          </p:cNvPr>
          <p:cNvSpPr>
            <a:spLocks noGrp="1"/>
          </p:cNvSpPr>
          <p:nvPr>
            <p:ph type="title" hasCustomPrompt="1"/>
          </p:nvPr>
        </p:nvSpPr>
        <p:spPr>
          <a:xfrm>
            <a:off x="1162072" y="365125"/>
            <a:ext cx="10193315" cy="1325563"/>
          </a:xfrm>
        </p:spPr>
        <p:txBody>
          <a:bodyPr rtlCol="0"/>
          <a:lstStyle>
            <a:lvl1pPr algn="l">
              <a:defRPr/>
            </a:lvl1pPr>
          </a:lstStyle>
          <a:p>
            <a:pPr rtl="0"/>
            <a:r>
              <a:rPr lang="nl-NL" noProof="0"/>
              <a:t>Klik om de titelstijl van het model te bewerken</a:t>
            </a:r>
          </a:p>
        </p:txBody>
      </p:sp>
      <p:sp>
        <p:nvSpPr>
          <p:cNvPr id="3" name="Tijdelijke aanduiding voor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1162073" y="1853548"/>
            <a:ext cx="4572000" cy="640080"/>
          </a:xfrm>
        </p:spPr>
        <p:txBody>
          <a:bodyPr rtlCol="0" anchor="ctr" anchorCtr="0">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4" name="Tijdelijke aanduiding voor inhou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1162073" y="2505075"/>
            <a:ext cx="4572000" cy="3200400"/>
          </a:xfrm>
        </p:spPr>
        <p:txBody>
          <a:bodyPr rtlCol="0">
            <a:normAutofit/>
          </a:bodyPr>
          <a:lstStyle>
            <a:lvl1pPr>
              <a:lnSpc>
                <a:spcPts val="2600"/>
              </a:lnSpc>
              <a:defRPr sz="1600"/>
            </a:lvl1pPr>
            <a:lvl2pPr>
              <a:lnSpc>
                <a:spcPts val="2600"/>
              </a:lnSpc>
              <a:defRPr sz="1600"/>
            </a:lvl2pPr>
            <a:lvl3pPr>
              <a:lnSpc>
                <a:spcPts val="2600"/>
              </a:lnSpc>
              <a:defRPr sz="1600"/>
            </a:lvl3pPr>
            <a:lvl4pPr>
              <a:lnSpc>
                <a:spcPts val="2600"/>
              </a:lnSpc>
              <a:defRPr sz="1600"/>
            </a:lvl4pPr>
            <a:lvl5pPr>
              <a:lnSpc>
                <a:spcPts val="2600"/>
              </a:lnSpc>
              <a:defRPr sz="16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5" name="Tijdelijke aanduiding voor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6494485" y="1853548"/>
            <a:ext cx="4572000" cy="640080"/>
          </a:xfrm>
          <a:noFill/>
        </p:spPr>
        <p:txBody>
          <a:bodyPr rtlCol="0" anchor="ctr" anchorCtr="0">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6" name="Tijdelijke aanduiding voor inhou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6494485" y="2505075"/>
            <a:ext cx="4572000" cy="3200400"/>
          </a:xfrm>
        </p:spPr>
        <p:txBody>
          <a:bodyPr rtlCol="0">
            <a:normAutofit/>
          </a:bodyPr>
          <a:lstStyle>
            <a:lvl1pPr>
              <a:lnSpc>
                <a:spcPts val="2600"/>
              </a:lnSpc>
              <a:defRPr sz="1600"/>
            </a:lvl1pPr>
            <a:lvl2pPr>
              <a:lnSpc>
                <a:spcPts val="2600"/>
              </a:lnSpc>
              <a:defRPr sz="1600"/>
            </a:lvl2pPr>
            <a:lvl3pPr>
              <a:lnSpc>
                <a:spcPts val="2600"/>
              </a:lnSpc>
              <a:defRPr sz="1600"/>
            </a:lvl3pPr>
            <a:lvl4pPr>
              <a:lnSpc>
                <a:spcPts val="2600"/>
              </a:lnSpc>
              <a:defRPr sz="1600"/>
            </a:lvl4pPr>
            <a:lvl5pPr>
              <a:lnSpc>
                <a:spcPts val="2600"/>
              </a:lnSpc>
              <a:defRPr sz="16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1" name="Tijdelijke aanduiding voor afbeelding 10">
            <a:extLst>
              <a:ext uri="{FF2B5EF4-FFF2-40B4-BE49-F238E27FC236}">
                <a16:creationId xmlns:a16="http://schemas.microsoft.com/office/drawing/2014/main" id="{582C2B31-DB43-4AEF-AA1E-62866E69E584}"/>
              </a:ext>
            </a:extLst>
          </p:cNvPr>
          <p:cNvSpPr>
            <a:spLocks noGrp="1"/>
          </p:cNvSpPr>
          <p:nvPr>
            <p:ph type="pic" sz="quarter" idx="13"/>
          </p:nvPr>
        </p:nvSpPr>
        <p:spPr>
          <a:xfrm>
            <a:off x="1524" y="5943600"/>
            <a:ext cx="12188952" cy="914400"/>
          </a:xfrm>
          <a:solidFill>
            <a:schemeClr val="accent6"/>
          </a:solidFill>
        </p:spPr>
        <p:txBody>
          <a:bodyPr rtlCol="0"/>
          <a:lstStyle/>
          <a:p>
            <a:pPr rtl="0"/>
            <a:r>
              <a:rPr lang="nl-NL" noProof="0"/>
              <a:t>Klik op het pictogram als u een afbeelding wilt toevoegen</a:t>
            </a:r>
          </a:p>
        </p:txBody>
      </p:sp>
      <p:sp>
        <p:nvSpPr>
          <p:cNvPr id="7" name="Tijdelijke aanduiding voor datum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nl-NL" noProof="0"/>
              <a:t>20XX</a:t>
            </a:r>
          </a:p>
        </p:txBody>
      </p:sp>
      <p:sp>
        <p:nvSpPr>
          <p:cNvPr id="8" name="Tijdelijke aanduiding voor voettekst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nl-NL" noProof="0"/>
              <a:t>Titel van verkooppresentatie</a:t>
            </a:r>
          </a:p>
        </p:txBody>
      </p:sp>
      <p:sp>
        <p:nvSpPr>
          <p:cNvPr id="9" name="Tijdelijke aanduiding voor dia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3750099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toverzich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D6B45A-9FA0-4D2A-8BEF-4709BD5C14CA}"/>
              </a:ext>
            </a:extLst>
          </p:cNvPr>
          <p:cNvSpPr>
            <a:spLocks noGrp="1"/>
          </p:cNvSpPr>
          <p:nvPr>
            <p:ph type="title" hasCustomPrompt="1"/>
          </p:nvPr>
        </p:nvSpPr>
        <p:spPr/>
        <p:txBody>
          <a:bodyPr rtlCol="0"/>
          <a:lstStyle>
            <a:lvl1pPr algn="ctr">
              <a:defRPr>
                <a:solidFill>
                  <a:schemeClr val="tx1">
                    <a:lumMod val="50000"/>
                    <a:lumOff val="50000"/>
                  </a:schemeClr>
                </a:solidFill>
              </a:defRPr>
            </a:lvl1pPr>
          </a:lstStyle>
          <a:p>
            <a:pPr rtl="0"/>
            <a:r>
              <a:rPr lang="nl-NL" noProof="0"/>
              <a:t>Klik om de titelstijl van het model te bewerken</a:t>
            </a:r>
          </a:p>
        </p:txBody>
      </p:sp>
      <p:sp>
        <p:nvSpPr>
          <p:cNvPr id="7" name="Tijdelijke aanduiding voor afbeelding 6">
            <a:extLst>
              <a:ext uri="{FF2B5EF4-FFF2-40B4-BE49-F238E27FC236}">
                <a16:creationId xmlns:a16="http://schemas.microsoft.com/office/drawing/2014/main" id="{C06C6CB5-A7CF-4AA0-8E61-3C46EFA04157}"/>
              </a:ext>
              <a:ext uri="{C183D7F6-B498-43B3-948B-1728B52AA6E4}">
                <adec:decorative xmlns:adec="http://schemas.microsoft.com/office/drawing/2017/decorative" val="1"/>
              </a:ext>
            </a:extLst>
          </p:cNvPr>
          <p:cNvSpPr>
            <a:spLocks noGrp="1"/>
          </p:cNvSpPr>
          <p:nvPr>
            <p:ph type="pic" sz="quarter" idx="23" hasCustomPrompt="1"/>
          </p:nvPr>
        </p:nvSpPr>
        <p:spPr>
          <a:xfrm>
            <a:off x="1524" y="4572000"/>
            <a:ext cx="12188952" cy="2286000"/>
          </a:xfrm>
          <a:solidFill>
            <a:schemeClr val="accent6"/>
          </a:solidFill>
        </p:spPr>
        <p:txBody>
          <a:bodyPr rtlCol="0" anchor="b"/>
          <a:lstStyle>
            <a:lvl1pPr marL="0" indent="0">
              <a:buNone/>
              <a:defRPr/>
            </a:lvl1pPr>
          </a:lstStyle>
          <a:p>
            <a:pPr rtl="0"/>
            <a:r>
              <a:rPr lang="nl-NL" noProof="0"/>
              <a:t>Klik om afbeelding toe te voegen</a:t>
            </a:r>
          </a:p>
        </p:txBody>
      </p:sp>
      <p:sp>
        <p:nvSpPr>
          <p:cNvPr id="15" name="Tijdelijke aanduiding voor tekst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858305" y="1696389"/>
            <a:ext cx="3210331" cy="3647605"/>
          </a:xfrm>
          <a:solidFill>
            <a:schemeClr val="bg1"/>
          </a:solidFill>
          <a:ln w="12700">
            <a:solidFill>
              <a:schemeClr val="tx2">
                <a:lumMod val="20000"/>
                <a:lumOff val="80000"/>
              </a:schemeClr>
            </a:solidFill>
          </a:ln>
        </p:spPr>
        <p:txBody>
          <a:bodyPr lIns="91440" tIns="457200" rtlCol="0">
            <a:noAutofit/>
          </a:bodyPr>
          <a:lstStyle>
            <a:lvl1pPr marL="0" indent="0" algn="ctr">
              <a:buNone/>
              <a:defRPr sz="3200" b="0">
                <a:solidFill>
                  <a:schemeClr val="accent4"/>
                </a:solidFill>
                <a:latin typeface="+mj-lt"/>
              </a:defRPr>
            </a:lvl1pPr>
          </a:lstStyle>
          <a:p>
            <a:pPr lvl="0" rtl="0"/>
            <a:r>
              <a:rPr lang="nl-NL" noProof="0"/>
              <a:t>Subtitel</a:t>
            </a:r>
          </a:p>
        </p:txBody>
      </p:sp>
      <p:sp>
        <p:nvSpPr>
          <p:cNvPr id="17" name="Tijdelijke aanduiding voor tekst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95593" y="2750695"/>
            <a:ext cx="2743200" cy="2465883"/>
          </a:xfrm>
        </p:spPr>
        <p:txBody>
          <a:bodyPr rtlCol="0">
            <a:normAutofit/>
          </a:bodyPr>
          <a:lstStyle>
            <a:lvl1pPr marL="0" indent="0" algn="ctr">
              <a:buFont typeface="Arial" panose="020B0604020202020204" pitchFamily="34" charset="0"/>
              <a:buNone/>
              <a:defRPr sz="1400">
                <a:solidFill>
                  <a:schemeClr val="tx1"/>
                </a:solidFill>
              </a:defRPr>
            </a:lvl1pPr>
          </a:lstStyle>
          <a:p>
            <a:pPr lvl="0" rtl="0"/>
            <a:r>
              <a:rPr lang="nl-NL" noProof="0"/>
              <a:t>Klik om tekst toe te voegen</a:t>
            </a:r>
          </a:p>
        </p:txBody>
      </p:sp>
      <p:sp>
        <p:nvSpPr>
          <p:cNvPr id="3" name="Tijdelijke aanduiding voor datum 2">
            <a:extLst>
              <a:ext uri="{FF2B5EF4-FFF2-40B4-BE49-F238E27FC236}">
                <a16:creationId xmlns:a16="http://schemas.microsoft.com/office/drawing/2014/main" id="{98EC90C5-A811-4E5C-ADD1-A89DB4E94DAA}"/>
              </a:ext>
            </a:extLst>
          </p:cNvPr>
          <p:cNvSpPr>
            <a:spLocks noGrp="1"/>
          </p:cNvSpPr>
          <p:nvPr>
            <p:ph type="dt" sz="half" idx="20"/>
          </p:nvPr>
        </p:nvSpPr>
        <p:spPr/>
        <p:txBody>
          <a:bodyPr rtlCol="0"/>
          <a:lstStyle>
            <a:lvl1pPr>
              <a:defRPr>
                <a:solidFill>
                  <a:schemeClr val="bg1"/>
                </a:solidFill>
              </a:defRPr>
            </a:lvl1pPr>
          </a:lstStyle>
          <a:p>
            <a:pPr rtl="0"/>
            <a:r>
              <a:rPr lang="nl-NL" noProof="0"/>
              <a:t>20XX</a:t>
            </a:r>
          </a:p>
        </p:txBody>
      </p:sp>
      <p:sp>
        <p:nvSpPr>
          <p:cNvPr id="16" name="Tijdelijke aanduiding voor tekst 15">
            <a:extLst>
              <a:ext uri="{FF2B5EF4-FFF2-40B4-BE49-F238E27FC236}">
                <a16:creationId xmlns:a16="http://schemas.microsoft.com/office/drawing/2014/main" id="{45F3F79F-C68B-4A8C-B9F0-4BF82DCC6D5F}"/>
              </a:ext>
            </a:extLst>
          </p:cNvPr>
          <p:cNvSpPr>
            <a:spLocks noGrp="1"/>
          </p:cNvSpPr>
          <p:nvPr>
            <p:ph type="body" sz="quarter" idx="24" hasCustomPrompt="1"/>
          </p:nvPr>
        </p:nvSpPr>
        <p:spPr>
          <a:xfrm>
            <a:off x="4516628" y="1696389"/>
            <a:ext cx="3209544" cy="3648456"/>
          </a:xfrm>
          <a:solidFill>
            <a:schemeClr val="bg1"/>
          </a:solidFill>
          <a:ln w="12700">
            <a:solidFill>
              <a:schemeClr val="tx2">
                <a:lumMod val="20000"/>
                <a:lumOff val="80000"/>
              </a:schemeClr>
            </a:solidFill>
          </a:ln>
        </p:spPr>
        <p:txBody>
          <a:bodyPr tIns="457200" rtlCol="0">
            <a:noAutofit/>
          </a:bodyPr>
          <a:lstStyle>
            <a:lvl1pPr marL="0" indent="0" algn="ctr">
              <a:buNone/>
              <a:defRPr sz="3200" b="0">
                <a:solidFill>
                  <a:schemeClr val="accent4"/>
                </a:solidFill>
                <a:latin typeface="+mj-lt"/>
              </a:defRPr>
            </a:lvl1pPr>
          </a:lstStyle>
          <a:p>
            <a:pPr lvl="0" rtl="0"/>
            <a:r>
              <a:rPr lang="nl-NL" noProof="0"/>
              <a:t>Subtitel</a:t>
            </a:r>
          </a:p>
        </p:txBody>
      </p:sp>
      <p:sp>
        <p:nvSpPr>
          <p:cNvPr id="18" name="Tijdelijke aanduiding voor tekst 18">
            <a:extLst>
              <a:ext uri="{FF2B5EF4-FFF2-40B4-BE49-F238E27FC236}">
                <a16:creationId xmlns:a16="http://schemas.microsoft.com/office/drawing/2014/main" id="{7E2099CC-3C3F-4C3B-825F-C69EBE0F0D18}"/>
              </a:ext>
            </a:extLst>
          </p:cNvPr>
          <p:cNvSpPr>
            <a:spLocks noGrp="1"/>
          </p:cNvSpPr>
          <p:nvPr>
            <p:ph type="body" sz="quarter" idx="25" hasCustomPrompt="1"/>
          </p:nvPr>
        </p:nvSpPr>
        <p:spPr>
          <a:xfrm>
            <a:off x="4765548" y="2750695"/>
            <a:ext cx="2743200" cy="2465883"/>
          </a:xfrm>
        </p:spPr>
        <p:txBody>
          <a:bodyPr rtlCol="0">
            <a:normAutofit/>
          </a:bodyPr>
          <a:lstStyle>
            <a:lvl1pPr marL="0" indent="0" algn="ctr">
              <a:buFont typeface="Arial" panose="020B0604020202020204" pitchFamily="34" charset="0"/>
              <a:buNone/>
              <a:defRPr sz="1400">
                <a:solidFill>
                  <a:schemeClr val="tx1"/>
                </a:solidFill>
              </a:defRPr>
            </a:lvl1pPr>
          </a:lstStyle>
          <a:p>
            <a:pPr lvl="0" rtl="0"/>
            <a:r>
              <a:rPr lang="nl-NL" noProof="0"/>
              <a:t>Klik om tekst toe te voegen</a:t>
            </a:r>
          </a:p>
        </p:txBody>
      </p:sp>
      <p:sp>
        <p:nvSpPr>
          <p:cNvPr id="4" name="Tijdelijke aanduiding voor voettekst 3">
            <a:extLst>
              <a:ext uri="{FF2B5EF4-FFF2-40B4-BE49-F238E27FC236}">
                <a16:creationId xmlns:a16="http://schemas.microsoft.com/office/drawing/2014/main" id="{3356B621-AE19-45D3-B25F-23256C242DDD}"/>
              </a:ext>
            </a:extLst>
          </p:cNvPr>
          <p:cNvSpPr>
            <a:spLocks noGrp="1"/>
          </p:cNvSpPr>
          <p:nvPr>
            <p:ph type="ftr" sz="quarter" idx="21"/>
          </p:nvPr>
        </p:nvSpPr>
        <p:spPr/>
        <p:txBody>
          <a:bodyPr rtlCol="0"/>
          <a:lstStyle>
            <a:lvl1pPr>
              <a:defRPr>
                <a:solidFill>
                  <a:schemeClr val="bg1"/>
                </a:solidFill>
              </a:defRPr>
            </a:lvl1pPr>
          </a:lstStyle>
          <a:p>
            <a:pPr rtl="0"/>
            <a:r>
              <a:rPr lang="nl-NL" noProof="0"/>
              <a:t>Titel van verkooppresentatie</a:t>
            </a:r>
          </a:p>
        </p:txBody>
      </p:sp>
      <p:sp>
        <p:nvSpPr>
          <p:cNvPr id="20" name="Tijdelijke aanduiding voor tekst 15">
            <a:extLst>
              <a:ext uri="{FF2B5EF4-FFF2-40B4-BE49-F238E27FC236}">
                <a16:creationId xmlns:a16="http://schemas.microsoft.com/office/drawing/2014/main" id="{D904408A-D9CD-40EC-A60A-5AFD4501F7B0}"/>
              </a:ext>
            </a:extLst>
          </p:cNvPr>
          <p:cNvSpPr>
            <a:spLocks noGrp="1"/>
          </p:cNvSpPr>
          <p:nvPr>
            <p:ph type="body" sz="quarter" idx="26" hasCustomPrompt="1"/>
          </p:nvPr>
        </p:nvSpPr>
        <p:spPr>
          <a:xfrm>
            <a:off x="8148764" y="1696389"/>
            <a:ext cx="3209544" cy="3648456"/>
          </a:xfrm>
          <a:solidFill>
            <a:schemeClr val="bg1"/>
          </a:solidFill>
          <a:ln w="12700">
            <a:solidFill>
              <a:schemeClr val="tx2">
                <a:lumMod val="20000"/>
                <a:lumOff val="80000"/>
              </a:schemeClr>
            </a:solidFill>
          </a:ln>
        </p:spPr>
        <p:txBody>
          <a:bodyPr tIns="457200" rtlCol="0">
            <a:noAutofit/>
          </a:bodyPr>
          <a:lstStyle>
            <a:lvl1pPr marL="0" indent="0" algn="ctr">
              <a:buNone/>
              <a:defRPr sz="3200" b="0">
                <a:solidFill>
                  <a:schemeClr val="accent4"/>
                </a:solidFill>
                <a:latin typeface="+mj-lt"/>
              </a:defRPr>
            </a:lvl1pPr>
          </a:lstStyle>
          <a:p>
            <a:pPr lvl="0" rtl="0"/>
            <a:r>
              <a:rPr lang="nl-NL" noProof="0"/>
              <a:t>Subtitel</a:t>
            </a:r>
          </a:p>
        </p:txBody>
      </p:sp>
      <p:sp>
        <p:nvSpPr>
          <p:cNvPr id="21" name="Tijdelijke aanduiding voor tekst 18">
            <a:extLst>
              <a:ext uri="{FF2B5EF4-FFF2-40B4-BE49-F238E27FC236}">
                <a16:creationId xmlns:a16="http://schemas.microsoft.com/office/drawing/2014/main" id="{F6FD60C1-21C4-4DFB-A5A9-717DE2A98BA9}"/>
              </a:ext>
            </a:extLst>
          </p:cNvPr>
          <p:cNvSpPr>
            <a:spLocks noGrp="1"/>
          </p:cNvSpPr>
          <p:nvPr>
            <p:ph type="body" sz="quarter" idx="27" hasCustomPrompt="1"/>
          </p:nvPr>
        </p:nvSpPr>
        <p:spPr>
          <a:xfrm>
            <a:off x="8377130" y="2750695"/>
            <a:ext cx="2743200" cy="2465883"/>
          </a:xfrm>
        </p:spPr>
        <p:txBody>
          <a:bodyPr rtlCol="0">
            <a:normAutofit/>
          </a:bodyPr>
          <a:lstStyle>
            <a:lvl1pPr marL="0" indent="0" algn="ctr">
              <a:buFont typeface="Arial" panose="020B0604020202020204" pitchFamily="34" charset="0"/>
              <a:buNone/>
              <a:defRPr sz="1400">
                <a:solidFill>
                  <a:schemeClr val="tx1"/>
                </a:solidFill>
              </a:defRPr>
            </a:lvl1pPr>
          </a:lstStyle>
          <a:p>
            <a:pPr lvl="0" rtl="0"/>
            <a:r>
              <a:rPr lang="nl-NL" noProof="0"/>
              <a:t>Klik om tekst toe te voegen</a:t>
            </a:r>
          </a:p>
        </p:txBody>
      </p:sp>
      <p:sp>
        <p:nvSpPr>
          <p:cNvPr id="5" name="Tijdelijke aanduiding voor dianumm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rtlCol="0"/>
          <a:lstStyle>
            <a:lvl1pPr>
              <a:defRPr>
                <a:solidFill>
                  <a:schemeClr val="bg1"/>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3072585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rktvergelijking">
    <p:spTree>
      <p:nvGrpSpPr>
        <p:cNvPr id="1" name=""/>
        <p:cNvGrpSpPr/>
        <p:nvPr/>
      </p:nvGrpSpPr>
      <p:grpSpPr>
        <a:xfrm>
          <a:off x="0" y="0"/>
          <a:ext cx="0" cy="0"/>
          <a:chOff x="0" y="0"/>
          <a:chExt cx="0" cy="0"/>
        </a:xfrm>
      </p:grpSpPr>
      <p:sp>
        <p:nvSpPr>
          <p:cNvPr id="16" name="Tijdelijke aanduiding voor tekst 3">
            <a:extLst>
              <a:ext uri="{FF2B5EF4-FFF2-40B4-BE49-F238E27FC236}">
                <a16:creationId xmlns:a16="http://schemas.microsoft.com/office/drawing/2014/main" id="{3A5BA28D-2313-499F-93AB-7C86B0305709}"/>
              </a:ext>
            </a:extLst>
          </p:cNvPr>
          <p:cNvSpPr>
            <a:spLocks noGrp="1"/>
          </p:cNvSpPr>
          <p:nvPr>
            <p:ph type="body" sz="quarter" idx="30" hasCustomPrompt="1"/>
          </p:nvPr>
        </p:nvSpPr>
        <p:spPr>
          <a:xfrm>
            <a:off x="2466593" y="2207455"/>
            <a:ext cx="1351811" cy="1097280"/>
          </a:xfrm>
          <a:prstGeom prst="rect">
            <a:avLst/>
          </a:prstGeom>
          <a:noFill/>
          <a:ln>
            <a:solidFill>
              <a:schemeClr val="accent2"/>
            </a:solidFill>
          </a:ln>
        </p:spPr>
        <p:txBody>
          <a:bodyPr rtlCol="0"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rtl="0"/>
            <a:r>
              <a:rPr lang="nl-NL" noProof="0"/>
              <a:t>1</a:t>
            </a:r>
          </a:p>
        </p:txBody>
      </p:sp>
      <p:sp>
        <p:nvSpPr>
          <p:cNvPr id="22" name="Tijdelijke aanduiding voor tekst 3">
            <a:extLst>
              <a:ext uri="{FF2B5EF4-FFF2-40B4-BE49-F238E27FC236}">
                <a16:creationId xmlns:a16="http://schemas.microsoft.com/office/drawing/2014/main" id="{98516B14-EF29-444F-82DA-19F5011C7DD4}"/>
              </a:ext>
            </a:extLst>
          </p:cNvPr>
          <p:cNvSpPr>
            <a:spLocks noGrp="1"/>
          </p:cNvSpPr>
          <p:nvPr>
            <p:ph type="body" sz="quarter" idx="34" hasCustomPrompt="1"/>
          </p:nvPr>
        </p:nvSpPr>
        <p:spPr>
          <a:xfrm>
            <a:off x="2466592" y="3559605"/>
            <a:ext cx="1353313" cy="1097280"/>
          </a:xfrm>
          <a:prstGeom prst="rect">
            <a:avLst/>
          </a:prstGeom>
          <a:noFill/>
          <a:ln>
            <a:solidFill>
              <a:schemeClr val="accent2"/>
            </a:solidFill>
          </a:ln>
        </p:spPr>
        <p:txBody>
          <a:bodyPr rtlCol="0"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rtl="0"/>
            <a:r>
              <a:rPr lang="nl-NL" noProof="0"/>
              <a:t>2</a:t>
            </a:r>
          </a:p>
        </p:txBody>
      </p:sp>
      <p:sp>
        <p:nvSpPr>
          <p:cNvPr id="23" name="Tijdelijke aanduiding voor tekst 3">
            <a:extLst>
              <a:ext uri="{FF2B5EF4-FFF2-40B4-BE49-F238E27FC236}">
                <a16:creationId xmlns:a16="http://schemas.microsoft.com/office/drawing/2014/main" id="{BFDD67D8-D69E-405B-825C-A9AF88C1A80A}"/>
              </a:ext>
            </a:extLst>
          </p:cNvPr>
          <p:cNvSpPr>
            <a:spLocks noGrp="1"/>
          </p:cNvSpPr>
          <p:nvPr>
            <p:ph type="body" sz="quarter" idx="35" hasCustomPrompt="1"/>
          </p:nvPr>
        </p:nvSpPr>
        <p:spPr>
          <a:xfrm>
            <a:off x="2466592" y="4905756"/>
            <a:ext cx="1353314" cy="1097280"/>
          </a:xfrm>
          <a:prstGeom prst="rect">
            <a:avLst/>
          </a:prstGeom>
          <a:noFill/>
          <a:ln>
            <a:solidFill>
              <a:schemeClr val="accent2"/>
            </a:solidFill>
          </a:ln>
        </p:spPr>
        <p:txBody>
          <a:bodyPr rtlCol="0"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rtl="0"/>
            <a:r>
              <a:rPr lang="nl-NL" noProof="0"/>
              <a:t>3</a:t>
            </a:r>
          </a:p>
        </p:txBody>
      </p:sp>
      <p:sp>
        <p:nvSpPr>
          <p:cNvPr id="2" name="Titel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lgn="ctr">
              <a:defRPr>
                <a:solidFill>
                  <a:schemeClr val="tx1">
                    <a:lumMod val="50000"/>
                    <a:lumOff val="50000"/>
                  </a:schemeClr>
                </a:solidFill>
              </a:defRPr>
            </a:lvl1pPr>
          </a:lstStyle>
          <a:p>
            <a:pPr rtl="0"/>
            <a:r>
              <a:rPr lang="nl-NL" noProof="0"/>
              <a:t>Klik om de titelstijl van het model te bewerken</a:t>
            </a:r>
          </a:p>
        </p:txBody>
      </p:sp>
      <p:sp>
        <p:nvSpPr>
          <p:cNvPr id="9" name="Tijdelijke aanduiding voor afbeelding 8">
            <a:extLst>
              <a:ext uri="{FF2B5EF4-FFF2-40B4-BE49-F238E27FC236}">
                <a16:creationId xmlns:a16="http://schemas.microsoft.com/office/drawing/2014/main" id="{E3354A33-C884-44F0-A320-DF2EBA500D10}"/>
              </a:ext>
            </a:extLst>
          </p:cNvPr>
          <p:cNvSpPr>
            <a:spLocks noGrp="1"/>
          </p:cNvSpPr>
          <p:nvPr>
            <p:ph type="pic" sz="quarter" idx="36"/>
          </p:nvPr>
        </p:nvSpPr>
        <p:spPr>
          <a:xfrm>
            <a:off x="1371600" y="2202883"/>
            <a:ext cx="1106424" cy="1106424"/>
          </a:xfrm>
          <a:solidFill>
            <a:schemeClr val="accent6"/>
          </a:solidFill>
        </p:spPr>
        <p:txBody>
          <a:bodyPr rtlCol="0">
            <a:normAutofit/>
          </a:bodyPr>
          <a:lstStyle>
            <a:lvl1pPr>
              <a:defRPr sz="1600"/>
            </a:lvl1pPr>
          </a:lstStyle>
          <a:p>
            <a:pPr rtl="0"/>
            <a:r>
              <a:rPr lang="nl-NL" noProof="0"/>
              <a:t>Klik op het pictogram als u een afbeelding wilt toevoegen</a:t>
            </a:r>
          </a:p>
        </p:txBody>
      </p:sp>
      <p:sp>
        <p:nvSpPr>
          <p:cNvPr id="28" name="Tijdelijke aanduiding voor afbeelding 8">
            <a:extLst>
              <a:ext uri="{FF2B5EF4-FFF2-40B4-BE49-F238E27FC236}">
                <a16:creationId xmlns:a16="http://schemas.microsoft.com/office/drawing/2014/main" id="{7AF29B8F-D39A-4F3A-909A-9D298FB7224E}"/>
              </a:ext>
            </a:extLst>
          </p:cNvPr>
          <p:cNvSpPr>
            <a:spLocks noGrp="1"/>
          </p:cNvSpPr>
          <p:nvPr>
            <p:ph type="pic" sz="quarter" idx="39"/>
          </p:nvPr>
        </p:nvSpPr>
        <p:spPr>
          <a:xfrm>
            <a:off x="1371600" y="3555033"/>
            <a:ext cx="1106424" cy="1106424"/>
          </a:xfrm>
          <a:solidFill>
            <a:schemeClr val="accent6"/>
          </a:solidFill>
        </p:spPr>
        <p:txBody>
          <a:bodyPr rtlCol="0">
            <a:normAutofit/>
          </a:bodyPr>
          <a:lstStyle>
            <a:lvl1pPr>
              <a:defRPr sz="1600"/>
            </a:lvl1pPr>
          </a:lstStyle>
          <a:p>
            <a:pPr rtl="0"/>
            <a:r>
              <a:rPr lang="nl-NL" noProof="0"/>
              <a:t>Klik op het pictogram als u een afbeelding wilt toevoegen</a:t>
            </a:r>
          </a:p>
        </p:txBody>
      </p:sp>
      <p:sp>
        <p:nvSpPr>
          <p:cNvPr id="31" name="Tijdelijke aanduiding voor afbeelding 8">
            <a:extLst>
              <a:ext uri="{FF2B5EF4-FFF2-40B4-BE49-F238E27FC236}">
                <a16:creationId xmlns:a16="http://schemas.microsoft.com/office/drawing/2014/main" id="{83A1C8AA-5F7D-4C12-9724-97F4B72D8A78}"/>
              </a:ext>
            </a:extLst>
          </p:cNvPr>
          <p:cNvSpPr>
            <a:spLocks noGrp="1"/>
          </p:cNvSpPr>
          <p:nvPr>
            <p:ph type="pic" sz="quarter" idx="42"/>
          </p:nvPr>
        </p:nvSpPr>
        <p:spPr>
          <a:xfrm>
            <a:off x="1371600" y="4901184"/>
            <a:ext cx="1106424" cy="1106424"/>
          </a:xfrm>
          <a:solidFill>
            <a:schemeClr val="accent6"/>
          </a:solidFill>
        </p:spPr>
        <p:txBody>
          <a:bodyPr rtlCol="0">
            <a:normAutofit/>
          </a:bodyPr>
          <a:lstStyle>
            <a:lvl1pPr>
              <a:defRPr sz="1600"/>
            </a:lvl1pPr>
          </a:lstStyle>
          <a:p>
            <a:pPr rtl="0"/>
            <a:r>
              <a:rPr lang="nl-NL" noProof="0"/>
              <a:t>Klik op het pictogram als u een afbeelding wilt toevoegen</a:t>
            </a:r>
          </a:p>
        </p:txBody>
      </p:sp>
      <p:sp>
        <p:nvSpPr>
          <p:cNvPr id="14" name="Tijdelijke aanduiding voor tekst 9">
            <a:extLst>
              <a:ext uri="{FF2B5EF4-FFF2-40B4-BE49-F238E27FC236}">
                <a16:creationId xmlns:a16="http://schemas.microsoft.com/office/drawing/2014/main" id="{19BE8230-B656-44E2-9319-E1464125040B}"/>
              </a:ext>
            </a:extLst>
          </p:cNvPr>
          <p:cNvSpPr>
            <a:spLocks noGrp="1"/>
          </p:cNvSpPr>
          <p:nvPr>
            <p:ph type="body" sz="quarter" idx="28" hasCustomPrompt="1"/>
          </p:nvPr>
        </p:nvSpPr>
        <p:spPr>
          <a:xfrm>
            <a:off x="3813048" y="2207455"/>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rtl="0"/>
            <a:r>
              <a:rPr lang="nl-NL" noProof="0"/>
              <a:t>Sectiekop</a:t>
            </a:r>
          </a:p>
        </p:txBody>
      </p:sp>
      <p:sp>
        <p:nvSpPr>
          <p:cNvPr id="24" name="Tijdelijke aanduiding voor tekst 9">
            <a:extLst>
              <a:ext uri="{FF2B5EF4-FFF2-40B4-BE49-F238E27FC236}">
                <a16:creationId xmlns:a16="http://schemas.microsoft.com/office/drawing/2014/main" id="{4ADD189D-5EFF-456A-9AEB-E8DB34527420}"/>
              </a:ext>
            </a:extLst>
          </p:cNvPr>
          <p:cNvSpPr>
            <a:spLocks noGrp="1"/>
          </p:cNvSpPr>
          <p:nvPr>
            <p:ph type="body" sz="quarter" idx="37" hasCustomPrompt="1"/>
          </p:nvPr>
        </p:nvSpPr>
        <p:spPr>
          <a:xfrm>
            <a:off x="3813048" y="3559605"/>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rtl="0"/>
            <a:r>
              <a:rPr lang="nl-NL" noProof="0"/>
              <a:t>Sectiekop</a:t>
            </a:r>
          </a:p>
        </p:txBody>
      </p:sp>
      <p:sp>
        <p:nvSpPr>
          <p:cNvPr id="29" name="Tijdelijke aanduiding voor tekst 9">
            <a:extLst>
              <a:ext uri="{FF2B5EF4-FFF2-40B4-BE49-F238E27FC236}">
                <a16:creationId xmlns:a16="http://schemas.microsoft.com/office/drawing/2014/main" id="{53862BA6-E42C-4C58-871B-8705122D6689}"/>
              </a:ext>
            </a:extLst>
          </p:cNvPr>
          <p:cNvSpPr>
            <a:spLocks noGrp="1"/>
          </p:cNvSpPr>
          <p:nvPr>
            <p:ph type="body" sz="quarter" idx="40" hasCustomPrompt="1"/>
          </p:nvPr>
        </p:nvSpPr>
        <p:spPr>
          <a:xfrm>
            <a:off x="3813048" y="4905756"/>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rtl="0"/>
            <a:r>
              <a:rPr lang="nl-NL" noProof="0"/>
              <a:t>Sectiekop</a:t>
            </a:r>
          </a:p>
        </p:txBody>
      </p:sp>
      <p:sp>
        <p:nvSpPr>
          <p:cNvPr id="19" name="Tijdelijke aanduiding voor inhoud 3">
            <a:extLst>
              <a:ext uri="{FF2B5EF4-FFF2-40B4-BE49-F238E27FC236}">
                <a16:creationId xmlns:a16="http://schemas.microsoft.com/office/drawing/2014/main" id="{B1F9D630-F36F-43B5-B6A8-62245E084CAB}"/>
              </a:ext>
            </a:extLst>
          </p:cNvPr>
          <p:cNvSpPr>
            <a:spLocks noGrp="1"/>
          </p:cNvSpPr>
          <p:nvPr>
            <p:ph sz="half" idx="2" hasCustomPrompt="1"/>
          </p:nvPr>
        </p:nvSpPr>
        <p:spPr>
          <a:xfrm>
            <a:off x="7470648" y="2207455"/>
            <a:ext cx="3657600" cy="1097280"/>
          </a:xfrm>
          <a:solidFill>
            <a:schemeClr val="accent3">
              <a:alpha val="50000"/>
            </a:schemeClr>
          </a:solidFill>
          <a:ln>
            <a:solidFill>
              <a:schemeClr val="accent3">
                <a:alpha val="50000"/>
              </a:schemeClr>
            </a:solidFill>
          </a:ln>
        </p:spPr>
        <p:txBody>
          <a:bodyPr rtlCol="0"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rtl="0"/>
            <a:r>
              <a:rPr lang="nl-NL" noProof="0"/>
              <a:t>Sectiebeschrijving</a:t>
            </a:r>
          </a:p>
        </p:txBody>
      </p:sp>
      <p:sp>
        <p:nvSpPr>
          <p:cNvPr id="27" name="Tijdelijke aanduiding voor inhoud 3">
            <a:extLst>
              <a:ext uri="{FF2B5EF4-FFF2-40B4-BE49-F238E27FC236}">
                <a16:creationId xmlns:a16="http://schemas.microsoft.com/office/drawing/2014/main" id="{C670C5D6-AD2E-415C-BAFE-A8239C15159E}"/>
              </a:ext>
            </a:extLst>
          </p:cNvPr>
          <p:cNvSpPr>
            <a:spLocks noGrp="1"/>
          </p:cNvSpPr>
          <p:nvPr>
            <p:ph sz="half" idx="38" hasCustomPrompt="1"/>
          </p:nvPr>
        </p:nvSpPr>
        <p:spPr>
          <a:xfrm>
            <a:off x="7470648" y="3559605"/>
            <a:ext cx="3657600" cy="1097280"/>
          </a:xfrm>
          <a:solidFill>
            <a:schemeClr val="accent3">
              <a:alpha val="50000"/>
            </a:schemeClr>
          </a:solidFill>
          <a:ln>
            <a:solidFill>
              <a:schemeClr val="accent3">
                <a:alpha val="50000"/>
              </a:schemeClr>
            </a:solidFill>
          </a:ln>
        </p:spPr>
        <p:txBody>
          <a:bodyPr rtlCol="0"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rtl="0"/>
            <a:r>
              <a:rPr lang="nl-NL" noProof="0"/>
              <a:t>Sectiebeschrijving</a:t>
            </a:r>
          </a:p>
        </p:txBody>
      </p:sp>
      <p:sp>
        <p:nvSpPr>
          <p:cNvPr id="30" name="Tijdelijke aanduiding voor inhoud 3">
            <a:extLst>
              <a:ext uri="{FF2B5EF4-FFF2-40B4-BE49-F238E27FC236}">
                <a16:creationId xmlns:a16="http://schemas.microsoft.com/office/drawing/2014/main" id="{26DDBF97-B5FA-415C-9E0D-A4A556C40805}"/>
              </a:ext>
            </a:extLst>
          </p:cNvPr>
          <p:cNvSpPr>
            <a:spLocks noGrp="1"/>
          </p:cNvSpPr>
          <p:nvPr>
            <p:ph sz="half" idx="41" hasCustomPrompt="1"/>
          </p:nvPr>
        </p:nvSpPr>
        <p:spPr>
          <a:xfrm>
            <a:off x="7470648" y="4905756"/>
            <a:ext cx="3657600" cy="1097280"/>
          </a:xfrm>
          <a:solidFill>
            <a:schemeClr val="accent3">
              <a:alpha val="50000"/>
            </a:schemeClr>
          </a:solidFill>
          <a:ln>
            <a:solidFill>
              <a:schemeClr val="accent3">
                <a:alpha val="50000"/>
              </a:schemeClr>
            </a:solidFill>
          </a:ln>
        </p:spPr>
        <p:txBody>
          <a:bodyPr rtlCol="0"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rtl="0"/>
            <a:r>
              <a:rPr lang="nl-NL" noProof="0"/>
              <a:t>Sectiebeschrijving</a:t>
            </a:r>
          </a:p>
        </p:txBody>
      </p:sp>
      <p:sp>
        <p:nvSpPr>
          <p:cNvPr id="17" name="Tijdelijke aanduiding voor datum 1">
            <a:extLst>
              <a:ext uri="{FF2B5EF4-FFF2-40B4-BE49-F238E27FC236}">
                <a16:creationId xmlns:a16="http://schemas.microsoft.com/office/drawing/2014/main" id="{8408DD66-4FD2-41B2-AD2E-24ADA0398198}"/>
              </a:ext>
            </a:extLst>
          </p:cNvPr>
          <p:cNvSpPr>
            <a:spLocks noGrp="1"/>
          </p:cNvSpPr>
          <p:nvPr>
            <p:ph type="dt" sz="half" idx="43"/>
          </p:nvPr>
        </p:nvSpPr>
        <p:spPr>
          <a:xfrm>
            <a:off x="838200" y="6356350"/>
            <a:ext cx="2743200" cy="365125"/>
          </a:xfrm>
        </p:spPr>
        <p:txBody>
          <a:bodyPr rtlCol="0"/>
          <a:lstStyle/>
          <a:p>
            <a:pPr rtl="0"/>
            <a:r>
              <a:rPr lang="nl-NL" noProof="0"/>
              <a:t>20XX</a:t>
            </a:r>
          </a:p>
        </p:txBody>
      </p:sp>
      <p:sp>
        <p:nvSpPr>
          <p:cNvPr id="6" name="Tijdelijke aanduiding voor voettekst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nl-NL" noProof="0"/>
              <a:t>Titel van verkooppresentatie</a:t>
            </a:r>
          </a:p>
        </p:txBody>
      </p:sp>
      <p:sp>
        <p:nvSpPr>
          <p:cNvPr id="7" name="Tijdelijke aanduiding voor dianumm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nl-NL" noProof="0" smtClean="0"/>
              <a:pPr rtl="0"/>
              <a:t>‹nr.›</a:t>
            </a:fld>
            <a:endParaRPr lang="nl-NL" noProof="0"/>
          </a:p>
        </p:txBody>
      </p:sp>
    </p:spTree>
    <p:extLst>
      <p:ext uri="{BB962C8B-B14F-4D97-AF65-F5344CB8AC3E}">
        <p14:creationId xmlns:p14="http://schemas.microsoft.com/office/powerpoint/2010/main" val="32154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wadran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lgn="ctr">
              <a:defRPr>
                <a:solidFill>
                  <a:schemeClr val="tx1">
                    <a:lumMod val="50000"/>
                    <a:lumOff val="50000"/>
                  </a:schemeClr>
                </a:solidFill>
              </a:defRPr>
            </a:lvl1pPr>
          </a:lstStyle>
          <a:p>
            <a:pPr rtl="0"/>
            <a:r>
              <a:rPr lang="nl-NL" noProof="0"/>
              <a:t>Klik om de titelstijl van het model te bewerken</a:t>
            </a:r>
          </a:p>
        </p:txBody>
      </p:sp>
      <p:sp>
        <p:nvSpPr>
          <p:cNvPr id="10" name="Tijdelijke aanduiding voor tekst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4992992" y="2232908"/>
            <a:ext cx="2194560" cy="274320"/>
          </a:xfrm>
        </p:spPr>
        <p:txBody>
          <a:bodyPr rtlCol="0">
            <a:noAutofit/>
          </a:bodyPr>
          <a:lstStyle>
            <a:lvl1pPr marL="0" indent="0" algn="ctr">
              <a:buFont typeface="Arial" panose="020B0604020202020204" pitchFamily="34" charset="0"/>
              <a:buNone/>
              <a:defRPr sz="1200" b="1">
                <a:solidFill>
                  <a:schemeClr val="accent4"/>
                </a:solidFill>
              </a:defRPr>
            </a:lvl1pPr>
          </a:lstStyle>
          <a:p>
            <a:pPr lvl="0" rtl="0"/>
            <a:r>
              <a:rPr lang="nl-NL" noProof="0"/>
              <a:t>TITEL VAN KWADRANT</a:t>
            </a:r>
          </a:p>
        </p:txBody>
      </p:sp>
      <p:sp>
        <p:nvSpPr>
          <p:cNvPr id="12" name="Tijdelijke aanduiding voor tekst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708728" y="3494402"/>
            <a:ext cx="2194560" cy="274320"/>
          </a:xfrm>
        </p:spPr>
        <p:txBody>
          <a:bodyPr rtlCol="0">
            <a:noAutofit/>
          </a:bodyPr>
          <a:lstStyle>
            <a:lvl1pPr marL="0" indent="0" algn="l">
              <a:buFont typeface="Arial" panose="020B0604020202020204" pitchFamily="34" charset="0"/>
              <a:buNone/>
              <a:defRPr sz="1200" b="1">
                <a:solidFill>
                  <a:schemeClr val="accent4"/>
                </a:solidFill>
              </a:defRPr>
            </a:lvl1pPr>
          </a:lstStyle>
          <a:p>
            <a:pPr lvl="0" rtl="0"/>
            <a:r>
              <a:rPr lang="nl-NL" noProof="0"/>
              <a:t>TITEL VAN KWADRANT</a:t>
            </a:r>
          </a:p>
        </p:txBody>
      </p:sp>
      <p:sp>
        <p:nvSpPr>
          <p:cNvPr id="13" name="Tijdelijke aanduiding voor tekst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310732" y="3494402"/>
            <a:ext cx="2194560" cy="274320"/>
          </a:xfrm>
        </p:spPr>
        <p:txBody>
          <a:bodyPr rtlCol="0">
            <a:noAutofit/>
          </a:bodyPr>
          <a:lstStyle>
            <a:lvl1pPr marL="0" indent="0" algn="r">
              <a:buFont typeface="Arial" panose="020B0604020202020204" pitchFamily="34" charset="0"/>
              <a:buNone/>
              <a:defRPr sz="1200" b="1">
                <a:solidFill>
                  <a:schemeClr val="accent4"/>
                </a:solidFill>
              </a:defRPr>
            </a:lvl1pPr>
          </a:lstStyle>
          <a:p>
            <a:pPr lvl="0" rtl="0"/>
            <a:r>
              <a:rPr lang="nl-NL" noProof="0"/>
              <a:t>TITEL VAN KWADRANT</a:t>
            </a:r>
          </a:p>
        </p:txBody>
      </p:sp>
      <p:sp>
        <p:nvSpPr>
          <p:cNvPr id="11" name="Tijdelijke aanduiding voor tekst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4992992" y="5287722"/>
            <a:ext cx="2194560" cy="274320"/>
          </a:xfrm>
        </p:spPr>
        <p:txBody>
          <a:bodyPr rtlCol="0">
            <a:noAutofit/>
          </a:bodyPr>
          <a:lstStyle>
            <a:lvl1pPr marL="0" indent="0" algn="ctr">
              <a:buFont typeface="Arial" panose="020B0604020202020204" pitchFamily="34" charset="0"/>
              <a:buNone/>
              <a:defRPr sz="1200" b="1">
                <a:solidFill>
                  <a:schemeClr val="accent4"/>
                </a:solidFill>
              </a:defRPr>
            </a:lvl1pPr>
          </a:lstStyle>
          <a:p>
            <a:pPr lvl="0" rtl="0"/>
            <a:r>
              <a:rPr lang="nl-NL" noProof="0"/>
              <a:t>TITEL VAN KWADRANT</a:t>
            </a:r>
          </a:p>
        </p:txBody>
      </p:sp>
      <p:grpSp>
        <p:nvGrpSpPr>
          <p:cNvPr id="3" name="Groep 2">
            <a:extLst>
              <a:ext uri="{FF2B5EF4-FFF2-40B4-BE49-F238E27FC236}">
                <a16:creationId xmlns:a16="http://schemas.microsoft.com/office/drawing/2014/main" id="{37F7357E-EB66-4B24-BD83-CDF02BFEB8AD}"/>
              </a:ext>
              <a:ext uri="{C183D7F6-B498-43B3-948B-1728B52AA6E4}">
                <adec:decorative xmlns:adec="http://schemas.microsoft.com/office/drawing/2017/decorative" val="1"/>
              </a:ext>
            </a:extLst>
          </p:cNvPr>
          <p:cNvGrpSpPr/>
          <p:nvPr userDrawn="1"/>
        </p:nvGrpSpPr>
        <p:grpSpPr>
          <a:xfrm>
            <a:off x="767923" y="2586939"/>
            <a:ext cx="10677317" cy="2637195"/>
            <a:chOff x="767923" y="2586939"/>
            <a:chExt cx="10677317" cy="2637195"/>
          </a:xfrm>
        </p:grpSpPr>
        <p:sp>
          <p:nvSpPr>
            <p:cNvPr id="26" name="Vrije vorm: Vorm 25">
              <a:extLst>
                <a:ext uri="{FF2B5EF4-FFF2-40B4-BE49-F238E27FC236}">
                  <a16:creationId xmlns:a16="http://schemas.microsoft.com/office/drawing/2014/main" id="{E5CC96AF-1ECA-45C5-A903-6341850289F9}"/>
                </a:ext>
              </a:extLst>
            </p:cNvPr>
            <p:cNvSpPr/>
            <p:nvPr userDrawn="1"/>
          </p:nvSpPr>
          <p:spPr>
            <a:xfrm>
              <a:off x="6098501" y="2586991"/>
              <a:ext cx="46095" cy="1231565"/>
            </a:xfrm>
            <a:custGeom>
              <a:avLst/>
              <a:gdLst>
                <a:gd name="connsiteX0" fmla="*/ 375 w 46095"/>
                <a:gd name="connsiteY0" fmla="*/ 0 h 1231565"/>
                <a:gd name="connsiteX1" fmla="*/ 46095 w 46095"/>
                <a:gd name="connsiteY1" fmla="*/ 114776 h 1231565"/>
                <a:gd name="connsiteX2" fmla="*/ 46095 w 46095"/>
                <a:gd name="connsiteY2" fmla="*/ 1231565 h 1231565"/>
                <a:gd name="connsiteX3" fmla="*/ 0 w 46095"/>
                <a:gd name="connsiteY3" fmla="*/ 1231565 h 1231565"/>
                <a:gd name="connsiteX4" fmla="*/ 0 w 46095"/>
                <a:gd name="connsiteY4" fmla="*/ 942 h 1231565"/>
                <a:gd name="connsiteX5" fmla="*/ 375 w 46095"/>
                <a:gd name="connsiteY5" fmla="*/ 0 h 123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95" h="1231565">
                  <a:moveTo>
                    <a:pt x="375" y="0"/>
                  </a:moveTo>
                  <a:lnTo>
                    <a:pt x="46095" y="114776"/>
                  </a:lnTo>
                  <a:lnTo>
                    <a:pt x="46095" y="1231565"/>
                  </a:lnTo>
                  <a:lnTo>
                    <a:pt x="0" y="1231565"/>
                  </a:lnTo>
                  <a:lnTo>
                    <a:pt x="0" y="942"/>
                  </a:lnTo>
                  <a:lnTo>
                    <a:pt x="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nl-NL" noProof="0"/>
            </a:p>
          </p:txBody>
        </p:sp>
        <p:sp>
          <p:nvSpPr>
            <p:cNvPr id="25" name="Vrije vorm: Vorm 24">
              <a:extLst>
                <a:ext uri="{FF2B5EF4-FFF2-40B4-BE49-F238E27FC236}">
                  <a16:creationId xmlns:a16="http://schemas.microsoft.com/office/drawing/2014/main" id="{07574821-21A4-483A-9824-B9CB9EC4B770}"/>
                </a:ext>
              </a:extLst>
            </p:cNvPr>
            <p:cNvSpPr/>
            <p:nvPr userDrawn="1"/>
          </p:nvSpPr>
          <p:spPr>
            <a:xfrm>
              <a:off x="6053156" y="3818555"/>
              <a:ext cx="45345" cy="97190"/>
            </a:xfrm>
            <a:custGeom>
              <a:avLst/>
              <a:gdLst>
                <a:gd name="connsiteX0" fmla="*/ 0 w 45345"/>
                <a:gd name="connsiteY0" fmla="*/ 0 h 97190"/>
                <a:gd name="connsiteX1" fmla="*/ 45345 w 45345"/>
                <a:gd name="connsiteY1" fmla="*/ 0 h 97190"/>
                <a:gd name="connsiteX2" fmla="*/ 45345 w 45345"/>
                <a:gd name="connsiteY2" fmla="*/ 97190 h 97190"/>
                <a:gd name="connsiteX3" fmla="*/ 0 w 45345"/>
                <a:gd name="connsiteY3" fmla="*/ 97190 h 97190"/>
                <a:gd name="connsiteX4" fmla="*/ 0 w 45345"/>
                <a:gd name="connsiteY4" fmla="*/ 0 h 97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45" h="97190">
                  <a:moveTo>
                    <a:pt x="0" y="0"/>
                  </a:moveTo>
                  <a:lnTo>
                    <a:pt x="45345" y="0"/>
                  </a:lnTo>
                  <a:lnTo>
                    <a:pt x="45345" y="97190"/>
                  </a:lnTo>
                  <a:lnTo>
                    <a:pt x="0" y="9719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nl-NL" noProof="0"/>
            </a:p>
          </p:txBody>
        </p:sp>
        <p:sp>
          <p:nvSpPr>
            <p:cNvPr id="22" name="Vrije vorm: Vorm 21">
              <a:extLst>
                <a:ext uri="{FF2B5EF4-FFF2-40B4-BE49-F238E27FC236}">
                  <a16:creationId xmlns:a16="http://schemas.microsoft.com/office/drawing/2014/main" id="{F8C191E1-94CD-4DEF-9125-7E667370926A}"/>
                </a:ext>
              </a:extLst>
            </p:cNvPr>
            <p:cNvSpPr/>
            <p:nvPr userDrawn="1"/>
          </p:nvSpPr>
          <p:spPr>
            <a:xfrm>
              <a:off x="6098500" y="2586939"/>
              <a:ext cx="111238" cy="1231616"/>
            </a:xfrm>
            <a:custGeom>
              <a:avLst/>
              <a:gdLst>
                <a:gd name="connsiteX0" fmla="*/ 0 w 111238"/>
                <a:gd name="connsiteY0" fmla="*/ 0 h 1231616"/>
                <a:gd name="connsiteX1" fmla="*/ 111238 w 111238"/>
                <a:gd name="connsiteY1" fmla="*/ 0 h 1231616"/>
                <a:gd name="connsiteX2" fmla="*/ 111238 w 111238"/>
                <a:gd name="connsiteY2" fmla="*/ 1231616 h 1231616"/>
                <a:gd name="connsiteX3" fmla="*/ 46095 w 111238"/>
                <a:gd name="connsiteY3" fmla="*/ 1231616 h 1231616"/>
                <a:gd name="connsiteX4" fmla="*/ 46095 w 111238"/>
                <a:gd name="connsiteY4" fmla="*/ 114827 h 1231616"/>
                <a:gd name="connsiteX5" fmla="*/ 375 w 111238"/>
                <a:gd name="connsiteY5" fmla="*/ 51 h 1231616"/>
                <a:gd name="connsiteX6" fmla="*/ 0 w 111238"/>
                <a:gd name="connsiteY6" fmla="*/ 993 h 1231616"/>
                <a:gd name="connsiteX7" fmla="*/ 0 w 111238"/>
                <a:gd name="connsiteY7" fmla="*/ 0 h 123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238" h="1231616">
                  <a:moveTo>
                    <a:pt x="0" y="0"/>
                  </a:moveTo>
                  <a:lnTo>
                    <a:pt x="111238" y="0"/>
                  </a:lnTo>
                  <a:lnTo>
                    <a:pt x="111238" y="1231616"/>
                  </a:lnTo>
                  <a:lnTo>
                    <a:pt x="46095" y="1231616"/>
                  </a:lnTo>
                  <a:lnTo>
                    <a:pt x="46095" y="114827"/>
                  </a:lnTo>
                  <a:lnTo>
                    <a:pt x="375" y="51"/>
                  </a:lnTo>
                  <a:lnTo>
                    <a:pt x="0" y="9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nl-NL" noProof="0"/>
            </a:p>
          </p:txBody>
        </p:sp>
        <p:sp>
          <p:nvSpPr>
            <p:cNvPr id="21" name="Rechthoek 20">
              <a:extLst>
                <a:ext uri="{FF2B5EF4-FFF2-40B4-BE49-F238E27FC236}">
                  <a16:creationId xmlns:a16="http://schemas.microsoft.com/office/drawing/2014/main" id="{7E6DEF02-ADC5-487F-AA38-28AE410EBEB1}"/>
                </a:ext>
              </a:extLst>
            </p:cNvPr>
            <p:cNvSpPr/>
            <p:nvPr userDrawn="1"/>
          </p:nvSpPr>
          <p:spPr>
            <a:xfrm>
              <a:off x="6053156" y="2587933"/>
              <a:ext cx="36576" cy="126204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nl-NL" noProof="0"/>
            </a:p>
          </p:txBody>
        </p:sp>
        <p:sp>
          <p:nvSpPr>
            <p:cNvPr id="20" name="Rechthoek 19">
              <a:extLst>
                <a:ext uri="{FF2B5EF4-FFF2-40B4-BE49-F238E27FC236}">
                  <a16:creationId xmlns:a16="http://schemas.microsoft.com/office/drawing/2014/main" id="{7F5BD053-8127-4207-8BB6-88934D1FE4A5}"/>
                </a:ext>
              </a:extLst>
            </p:cNvPr>
            <p:cNvSpPr/>
            <p:nvPr userDrawn="1"/>
          </p:nvSpPr>
          <p:spPr>
            <a:xfrm>
              <a:off x="767923" y="3818556"/>
              <a:ext cx="5349240" cy="365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nl-NL" noProof="0"/>
            </a:p>
          </p:txBody>
        </p:sp>
        <p:sp>
          <p:nvSpPr>
            <p:cNvPr id="18" name="Rechthoek 17">
              <a:extLst>
                <a:ext uri="{FF2B5EF4-FFF2-40B4-BE49-F238E27FC236}">
                  <a16:creationId xmlns:a16="http://schemas.microsoft.com/office/drawing/2014/main" id="{06CFD50B-0B31-48EB-8D44-673C8CEC29B7}"/>
                </a:ext>
              </a:extLst>
            </p:cNvPr>
            <p:cNvSpPr/>
            <p:nvPr userDrawn="1"/>
          </p:nvSpPr>
          <p:spPr>
            <a:xfrm>
              <a:off x="6117163" y="3818554"/>
              <a:ext cx="5328077" cy="365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nl-NL" noProof="0"/>
            </a:p>
          </p:txBody>
        </p:sp>
        <p:sp>
          <p:nvSpPr>
            <p:cNvPr id="17" name="Rechthoek 16">
              <a:extLst>
                <a:ext uri="{FF2B5EF4-FFF2-40B4-BE49-F238E27FC236}">
                  <a16:creationId xmlns:a16="http://schemas.microsoft.com/office/drawing/2014/main" id="{3C715010-62CF-4E58-992F-47427FCB0C02}"/>
                </a:ext>
              </a:extLst>
            </p:cNvPr>
            <p:cNvSpPr/>
            <p:nvPr userDrawn="1"/>
          </p:nvSpPr>
          <p:spPr>
            <a:xfrm>
              <a:off x="6053155" y="3852534"/>
              <a:ext cx="36576" cy="1371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nl-NL" noProof="0"/>
            </a:p>
          </p:txBody>
        </p:sp>
      </p:grpSp>
      <p:sp>
        <p:nvSpPr>
          <p:cNvPr id="27" name="Tijdelijke aanduiding voor datum 1">
            <a:extLst>
              <a:ext uri="{FF2B5EF4-FFF2-40B4-BE49-F238E27FC236}">
                <a16:creationId xmlns:a16="http://schemas.microsoft.com/office/drawing/2014/main" id="{17311117-A0EF-438B-BF68-75DF09D85045}"/>
              </a:ext>
            </a:extLst>
          </p:cNvPr>
          <p:cNvSpPr>
            <a:spLocks noGrp="1"/>
          </p:cNvSpPr>
          <p:nvPr>
            <p:ph type="dt" sz="half" idx="16"/>
          </p:nvPr>
        </p:nvSpPr>
        <p:spPr>
          <a:xfrm>
            <a:off x="838200" y="6356350"/>
            <a:ext cx="2743200" cy="365125"/>
          </a:xfrm>
        </p:spPr>
        <p:txBody>
          <a:bodyPr rtlCol="0"/>
          <a:lstStyle/>
          <a:p>
            <a:pPr rtl="0"/>
            <a:r>
              <a:rPr lang="nl-NL" noProof="0"/>
              <a:t>20XX</a:t>
            </a:r>
          </a:p>
        </p:txBody>
      </p:sp>
      <p:sp>
        <p:nvSpPr>
          <p:cNvPr id="6" name="Tijdelijke aanduiding voor voettekst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nl-NL" noProof="0"/>
              <a:t>Titel van verkooppresentatie</a:t>
            </a:r>
          </a:p>
        </p:txBody>
      </p:sp>
      <p:sp>
        <p:nvSpPr>
          <p:cNvPr id="7" name="Tijdelijke aanduiding voor dianumm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nl-NL" noProof="0" smtClean="0"/>
              <a:pPr rtl="0"/>
              <a:t>‹nr.›</a:t>
            </a:fld>
            <a:endParaRPr lang="nl-NL" noProof="0"/>
          </a:p>
        </p:txBody>
      </p:sp>
    </p:spTree>
    <p:extLst>
      <p:ext uri="{BB962C8B-B14F-4D97-AF65-F5344CB8AC3E}">
        <p14:creationId xmlns:p14="http://schemas.microsoft.com/office/powerpoint/2010/main" val="427803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eistrateg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D6B45A-9FA0-4D2A-8BEF-4709BD5C14CA}"/>
              </a:ext>
            </a:extLst>
          </p:cNvPr>
          <p:cNvSpPr>
            <a:spLocks noGrp="1"/>
          </p:cNvSpPr>
          <p:nvPr>
            <p:ph type="title" hasCustomPrompt="1"/>
          </p:nvPr>
        </p:nvSpPr>
        <p:spPr>
          <a:xfrm>
            <a:off x="838200" y="365125"/>
            <a:ext cx="10515600" cy="1059924"/>
          </a:xfrm>
        </p:spPr>
        <p:txBody>
          <a:bodyPr bIns="91440" rtlCol="0" anchor="b"/>
          <a:lstStyle>
            <a:lvl1pPr algn="ctr">
              <a:defRPr>
                <a:solidFill>
                  <a:schemeClr val="tx1">
                    <a:lumMod val="50000"/>
                    <a:lumOff val="50000"/>
                  </a:schemeClr>
                </a:solidFill>
              </a:defRPr>
            </a:lvl1pPr>
          </a:lstStyle>
          <a:p>
            <a:pPr rtl="0"/>
            <a:r>
              <a:rPr lang="nl-NL" noProof="0"/>
              <a:t>Klik om de titelstijl van het model te bewerken</a:t>
            </a:r>
          </a:p>
        </p:txBody>
      </p:sp>
      <p:sp>
        <p:nvSpPr>
          <p:cNvPr id="13" name="Tijdelijke aanduiding voor tekst 2">
            <a:extLst>
              <a:ext uri="{FF2B5EF4-FFF2-40B4-BE49-F238E27FC236}">
                <a16:creationId xmlns:a16="http://schemas.microsoft.com/office/drawing/2014/main" id="{8FDD847D-284F-43B9-91A9-0A2AE4977EE1}"/>
              </a:ext>
            </a:extLst>
          </p:cNvPr>
          <p:cNvSpPr>
            <a:spLocks noGrp="1"/>
          </p:cNvSpPr>
          <p:nvPr>
            <p:ph type="body" idx="1" hasCustomPrompt="1"/>
          </p:nvPr>
        </p:nvSpPr>
        <p:spPr>
          <a:xfrm>
            <a:off x="831850" y="1426525"/>
            <a:ext cx="10515600" cy="457200"/>
          </a:xfrm>
        </p:spPr>
        <p:txBody>
          <a:bodyPr rtlCol="0">
            <a:normAutofit/>
          </a:bodyPr>
          <a:lstStyle>
            <a:lvl1pPr marL="0" indent="0" algn="ctr">
              <a:buNone/>
              <a:defRPr sz="20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15" name="Tijdelijke aanduiding voor tekst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097280" y="2458260"/>
            <a:ext cx="3200400" cy="731520"/>
          </a:xfrm>
          <a:solidFill>
            <a:schemeClr val="accent2"/>
          </a:solidFill>
        </p:spPr>
        <p:txBody>
          <a:bodyPr rtlCol="0" anchor="ctr" anchorCtr="1">
            <a:normAutofit/>
          </a:bodyPr>
          <a:lstStyle>
            <a:lvl1pPr marL="0" indent="0" algn="ctr">
              <a:buNone/>
              <a:defRPr sz="2000" b="0">
                <a:solidFill>
                  <a:schemeClr val="tx1"/>
                </a:solidFill>
                <a:latin typeface="+mj-lt"/>
              </a:defRPr>
            </a:lvl1pPr>
          </a:lstStyle>
          <a:p>
            <a:pPr lvl="0" rtl="0"/>
            <a:r>
              <a:rPr lang="nl-NL" noProof="0"/>
              <a:t>Klik om subtitel toe te voegen</a:t>
            </a:r>
          </a:p>
        </p:txBody>
      </p:sp>
      <p:sp>
        <p:nvSpPr>
          <p:cNvPr id="17" name="Tijdelijke aanduiding voor tekst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95593" y="3191256"/>
            <a:ext cx="3200400" cy="2465883"/>
          </a:xfrm>
          <a:noFill/>
          <a:ln>
            <a:solidFill>
              <a:schemeClr val="accent2"/>
            </a:solidFill>
          </a:ln>
        </p:spPr>
        <p:txBody>
          <a:bodyPr lIns="182880" tIns="91440" rIns="182880" rtlCol="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rtl="0"/>
            <a:r>
              <a:rPr lang="nl-NL" noProof="0"/>
              <a:t>Klik om tekst toe te voegen</a:t>
            </a:r>
          </a:p>
        </p:txBody>
      </p:sp>
      <p:sp>
        <p:nvSpPr>
          <p:cNvPr id="16" name="Tijdelijke aanduiding voor tekst 15">
            <a:extLst>
              <a:ext uri="{FF2B5EF4-FFF2-40B4-BE49-F238E27FC236}">
                <a16:creationId xmlns:a16="http://schemas.microsoft.com/office/drawing/2014/main" id="{45F3F79F-C68B-4A8C-B9F0-4BF82DCC6D5F}"/>
              </a:ext>
            </a:extLst>
          </p:cNvPr>
          <p:cNvSpPr>
            <a:spLocks noGrp="1"/>
          </p:cNvSpPr>
          <p:nvPr>
            <p:ph type="body" sz="quarter" idx="24" hasCustomPrompt="1"/>
          </p:nvPr>
        </p:nvSpPr>
        <p:spPr>
          <a:xfrm>
            <a:off x="4625274" y="2458260"/>
            <a:ext cx="3200400" cy="731520"/>
          </a:xfrm>
          <a:solidFill>
            <a:schemeClr val="accent2"/>
          </a:solidFill>
        </p:spPr>
        <p:txBody>
          <a:bodyPr rtlCol="0" anchor="ctr" anchorCtr="1">
            <a:normAutofit/>
          </a:bodyPr>
          <a:lstStyle>
            <a:lvl1pPr marL="0" indent="0" algn="ctr">
              <a:buNone/>
              <a:defRPr sz="2000" b="0">
                <a:solidFill>
                  <a:schemeClr val="tx1"/>
                </a:solidFill>
                <a:latin typeface="+mj-lt"/>
              </a:defRPr>
            </a:lvl1pPr>
          </a:lstStyle>
          <a:p>
            <a:pPr lvl="0" rtl="0"/>
            <a:r>
              <a:rPr lang="nl-NL" noProof="0"/>
              <a:t>Klik om subtitel toe te voegen</a:t>
            </a:r>
          </a:p>
        </p:txBody>
      </p:sp>
      <p:sp>
        <p:nvSpPr>
          <p:cNvPr id="18" name="Tijdelijke aanduiding voor tekst 18">
            <a:extLst>
              <a:ext uri="{FF2B5EF4-FFF2-40B4-BE49-F238E27FC236}">
                <a16:creationId xmlns:a16="http://schemas.microsoft.com/office/drawing/2014/main" id="{7E2099CC-3C3F-4C3B-825F-C69EBE0F0D18}"/>
              </a:ext>
            </a:extLst>
          </p:cNvPr>
          <p:cNvSpPr>
            <a:spLocks noGrp="1"/>
          </p:cNvSpPr>
          <p:nvPr>
            <p:ph type="body" sz="quarter" idx="25" hasCustomPrompt="1"/>
          </p:nvPr>
        </p:nvSpPr>
        <p:spPr>
          <a:xfrm>
            <a:off x="4626864" y="3191256"/>
            <a:ext cx="3200400" cy="2465883"/>
          </a:xfrm>
          <a:noFill/>
          <a:ln>
            <a:solidFill>
              <a:schemeClr val="accent2"/>
            </a:solidFill>
          </a:ln>
        </p:spPr>
        <p:txBody>
          <a:bodyPr lIns="182880" tIns="182880" rIns="182880" rtlCol="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rtl="0"/>
            <a:r>
              <a:rPr lang="nl-NL" noProof="0"/>
              <a:t>Klik om tekst toe te voegen</a:t>
            </a:r>
          </a:p>
        </p:txBody>
      </p:sp>
      <p:sp>
        <p:nvSpPr>
          <p:cNvPr id="20" name="Tijdelijke aanduiding voor tekst 15">
            <a:extLst>
              <a:ext uri="{FF2B5EF4-FFF2-40B4-BE49-F238E27FC236}">
                <a16:creationId xmlns:a16="http://schemas.microsoft.com/office/drawing/2014/main" id="{D904408A-D9CD-40EC-A60A-5AFD4501F7B0}"/>
              </a:ext>
            </a:extLst>
          </p:cNvPr>
          <p:cNvSpPr>
            <a:spLocks noGrp="1"/>
          </p:cNvSpPr>
          <p:nvPr>
            <p:ph type="body" sz="quarter" idx="26" hasCustomPrompt="1"/>
          </p:nvPr>
        </p:nvSpPr>
        <p:spPr>
          <a:xfrm>
            <a:off x="8153269" y="2458260"/>
            <a:ext cx="3200400" cy="731520"/>
          </a:xfrm>
          <a:solidFill>
            <a:schemeClr val="accent2"/>
          </a:solidFill>
        </p:spPr>
        <p:txBody>
          <a:bodyPr rtlCol="0" anchor="ctr" anchorCtr="1">
            <a:normAutofit/>
          </a:bodyPr>
          <a:lstStyle>
            <a:lvl1pPr marL="0" indent="0" algn="ctr">
              <a:buNone/>
              <a:defRPr sz="2000" b="0">
                <a:solidFill>
                  <a:schemeClr val="tx1"/>
                </a:solidFill>
                <a:latin typeface="+mj-lt"/>
              </a:defRPr>
            </a:lvl1pPr>
          </a:lstStyle>
          <a:p>
            <a:pPr lvl="0" rtl="0"/>
            <a:r>
              <a:rPr lang="nl-NL" noProof="0"/>
              <a:t>Klik om subtitel toe te voegen</a:t>
            </a:r>
          </a:p>
        </p:txBody>
      </p:sp>
      <p:sp>
        <p:nvSpPr>
          <p:cNvPr id="21" name="Tijdelijke aanduiding voor tekst 18">
            <a:extLst>
              <a:ext uri="{FF2B5EF4-FFF2-40B4-BE49-F238E27FC236}">
                <a16:creationId xmlns:a16="http://schemas.microsoft.com/office/drawing/2014/main" id="{F6FD60C1-21C4-4DFB-A5A9-717DE2A98BA9}"/>
              </a:ext>
            </a:extLst>
          </p:cNvPr>
          <p:cNvSpPr>
            <a:spLocks noGrp="1"/>
          </p:cNvSpPr>
          <p:nvPr>
            <p:ph type="body" sz="quarter" idx="27" hasCustomPrompt="1"/>
          </p:nvPr>
        </p:nvSpPr>
        <p:spPr>
          <a:xfrm>
            <a:off x="8156448" y="3191256"/>
            <a:ext cx="3200400" cy="2465883"/>
          </a:xfrm>
          <a:noFill/>
          <a:ln>
            <a:solidFill>
              <a:schemeClr val="accent2"/>
            </a:solidFill>
          </a:ln>
        </p:spPr>
        <p:txBody>
          <a:bodyPr lIns="182880" tIns="182880" rIns="182880" rtlCol="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rtl="0"/>
            <a:r>
              <a:rPr lang="nl-NL" noProof="0"/>
              <a:t>Klik om tekst toe te voegen</a:t>
            </a:r>
          </a:p>
        </p:txBody>
      </p:sp>
      <p:sp>
        <p:nvSpPr>
          <p:cNvPr id="3" name="Tijdelijke aanduiding voor datum 2">
            <a:extLst>
              <a:ext uri="{FF2B5EF4-FFF2-40B4-BE49-F238E27FC236}">
                <a16:creationId xmlns:a16="http://schemas.microsoft.com/office/drawing/2014/main" id="{98EC90C5-A811-4E5C-ADD1-A89DB4E94DAA}"/>
              </a:ext>
            </a:extLst>
          </p:cNvPr>
          <p:cNvSpPr>
            <a:spLocks noGrp="1"/>
          </p:cNvSpPr>
          <p:nvPr>
            <p:ph type="dt" sz="half" idx="20"/>
          </p:nvPr>
        </p:nvSpPr>
        <p:spPr/>
        <p:txBody>
          <a:bodyPr rtlCol="0"/>
          <a:lstStyle/>
          <a:p>
            <a:pPr rtl="0"/>
            <a:r>
              <a:rPr lang="nl-NL" noProof="0"/>
              <a:t>20XX</a:t>
            </a:r>
          </a:p>
        </p:txBody>
      </p:sp>
      <p:sp>
        <p:nvSpPr>
          <p:cNvPr id="4" name="Tijdelijke aanduiding voor voettekst 3">
            <a:extLst>
              <a:ext uri="{FF2B5EF4-FFF2-40B4-BE49-F238E27FC236}">
                <a16:creationId xmlns:a16="http://schemas.microsoft.com/office/drawing/2014/main" id="{3356B621-AE19-45D3-B25F-23256C242DDD}"/>
              </a:ext>
            </a:extLst>
          </p:cNvPr>
          <p:cNvSpPr>
            <a:spLocks noGrp="1"/>
          </p:cNvSpPr>
          <p:nvPr>
            <p:ph type="ftr" sz="quarter" idx="21"/>
          </p:nvPr>
        </p:nvSpPr>
        <p:spPr/>
        <p:txBody>
          <a:bodyPr rtlCol="0"/>
          <a:lstStyle/>
          <a:p>
            <a:pPr rtl="0"/>
            <a:r>
              <a:rPr lang="nl-NL" noProof="0"/>
              <a:t>Titel van verkooppresentatie</a:t>
            </a:r>
          </a:p>
        </p:txBody>
      </p:sp>
      <p:sp>
        <p:nvSpPr>
          <p:cNvPr id="5" name="Tijdelijke aanduiding voor dianumm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915863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fiek of 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9E034D-C1DD-48C0-BB6B-FDC6F8EBA558}"/>
              </a:ext>
            </a:extLst>
          </p:cNvPr>
          <p:cNvSpPr>
            <a:spLocks noGrp="1"/>
          </p:cNvSpPr>
          <p:nvPr>
            <p:ph type="title" hasCustomPrompt="1"/>
          </p:nvPr>
        </p:nvSpPr>
        <p:spPr>
          <a:xfrm>
            <a:off x="839788" y="365125"/>
            <a:ext cx="10515600" cy="1325563"/>
          </a:xfrm>
        </p:spPr>
        <p:txBody>
          <a:bodyPr rtlCol="0"/>
          <a:lstStyle>
            <a:lvl1pPr algn="ctr">
              <a:defRPr/>
            </a:lvl1pPr>
          </a:lstStyle>
          <a:p>
            <a:pPr rtl="0"/>
            <a:r>
              <a:rPr lang="nl-NL" noProof="0"/>
              <a:t>Klik om de titelstijl van het model te bewerken</a:t>
            </a:r>
          </a:p>
        </p:txBody>
      </p:sp>
      <p:sp>
        <p:nvSpPr>
          <p:cNvPr id="10" name="Tijdelijke aanduiding voor tekst 2">
            <a:extLst>
              <a:ext uri="{FF2B5EF4-FFF2-40B4-BE49-F238E27FC236}">
                <a16:creationId xmlns:a16="http://schemas.microsoft.com/office/drawing/2014/main" id="{0DD8E1C1-2F29-4EF8-B7B9-75E2DC5049C7}"/>
              </a:ext>
            </a:extLst>
          </p:cNvPr>
          <p:cNvSpPr>
            <a:spLocks noGrp="1"/>
          </p:cNvSpPr>
          <p:nvPr>
            <p:ph type="body" idx="13" hasCustomPrompt="1"/>
          </p:nvPr>
        </p:nvSpPr>
        <p:spPr>
          <a:xfrm>
            <a:off x="831850" y="1426525"/>
            <a:ext cx="10515600" cy="457200"/>
          </a:xfrm>
        </p:spPr>
        <p:txBody>
          <a:bodyPr rtlCol="0">
            <a:normAutofit/>
          </a:bodyPr>
          <a:lstStyle>
            <a:lvl1pPr marL="0" indent="0" algn="ct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3" name="Tijdelijke aanduiding voor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706438" y="2071688"/>
            <a:ext cx="5029200" cy="457200"/>
          </a:xfrm>
        </p:spPr>
        <p:txBody>
          <a:bodyPr rtlCol="0" anchor="ctr" anchorCtr="0">
            <a:normAutofit/>
          </a:bodyPr>
          <a:lstStyle>
            <a:lvl1pPr marL="0" indent="0">
              <a:buNone/>
              <a:defRPr sz="2000" b="0">
                <a:solidFill>
                  <a:schemeClr val="tx1">
                    <a:lumMod val="65000"/>
                    <a:lumOff val="3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4" name="Tijdelijke aanduiding voor inhou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706438" y="2641555"/>
            <a:ext cx="5029200" cy="3474720"/>
          </a:xfrm>
        </p:spPr>
        <p:txBody>
          <a:bodyPr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5" name="Tijdelijke aanduiding voor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6467475" y="2071688"/>
            <a:ext cx="5029200" cy="457200"/>
          </a:xfrm>
        </p:spPr>
        <p:txBody>
          <a:bodyPr rtlCol="0" anchor="ctr" anchorCtr="0">
            <a:normAutofit/>
          </a:bodyPr>
          <a:lstStyle>
            <a:lvl1pPr marL="0" indent="0">
              <a:buNone/>
              <a:defRPr sz="2000" b="0">
                <a:solidFill>
                  <a:schemeClr val="tx1">
                    <a:lumMod val="65000"/>
                    <a:lumOff val="3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 om de tekststijlen van het model te bewerken</a:t>
            </a:r>
          </a:p>
        </p:txBody>
      </p:sp>
      <p:sp>
        <p:nvSpPr>
          <p:cNvPr id="6" name="Tijdelijke aanduiding voor inhou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6467475" y="2641555"/>
            <a:ext cx="5029200" cy="3474720"/>
          </a:xfrm>
        </p:spPr>
        <p:txBody>
          <a:bodyPr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7" name="Tijdelijke aanduiding voor datum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p>
            <a:pPr rtl="0"/>
            <a:r>
              <a:rPr lang="nl-NL" noProof="0"/>
              <a:t>20XX</a:t>
            </a:r>
          </a:p>
        </p:txBody>
      </p:sp>
      <p:sp>
        <p:nvSpPr>
          <p:cNvPr id="8" name="Tijdelijke aanduiding voor voettekst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p>
            <a:pPr rtl="0"/>
            <a:r>
              <a:rPr lang="nl-NL" noProof="0"/>
              <a:t>Titel van verkooppresentatie</a:t>
            </a:r>
          </a:p>
        </p:txBody>
      </p:sp>
      <p:sp>
        <p:nvSpPr>
          <p:cNvPr id="9" name="Tijdelijke aanduiding voor dia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692630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jdlij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lgn="ctr">
              <a:defRPr>
                <a:solidFill>
                  <a:schemeClr val="tx1">
                    <a:lumMod val="50000"/>
                    <a:lumOff val="50000"/>
                  </a:schemeClr>
                </a:solidFill>
              </a:defRPr>
            </a:lvl1pPr>
          </a:lstStyle>
          <a:p>
            <a:pPr rtl="0"/>
            <a:r>
              <a:rPr lang="nl-NL" noProof="0"/>
              <a:t>Klik om de titelstijl van het model te bewerken</a:t>
            </a:r>
          </a:p>
        </p:txBody>
      </p:sp>
      <p:sp>
        <p:nvSpPr>
          <p:cNvPr id="64" name="Tijdelijke aanduiding voor tekst 3">
            <a:extLst>
              <a:ext uri="{FF2B5EF4-FFF2-40B4-BE49-F238E27FC236}">
                <a16:creationId xmlns:a16="http://schemas.microsoft.com/office/drawing/2014/main" id="{A8B6EDEE-DE90-436D-BFA9-9709BE86FD0A}"/>
              </a:ext>
            </a:extLst>
          </p:cNvPr>
          <p:cNvSpPr>
            <a:spLocks noGrp="1"/>
          </p:cNvSpPr>
          <p:nvPr>
            <p:ph type="body" sz="quarter" idx="59" hasCustomPrompt="1"/>
          </p:nvPr>
        </p:nvSpPr>
        <p:spPr>
          <a:xfrm>
            <a:off x="2258568" y="2304288"/>
            <a:ext cx="1554480" cy="561975"/>
          </a:xfrm>
          <a:solidFill>
            <a:schemeClr val="accent3"/>
          </a:solidFill>
          <a:ln>
            <a:noFill/>
          </a:ln>
        </p:spPr>
        <p:txBody>
          <a:bodyPr tIns="36000" rtlCol="0" anchor="ctr" anchorCtr="0">
            <a:normAutofit/>
          </a:bodyPr>
          <a:lstStyle>
            <a:lvl1pPr marL="0" indent="0" algn="ctr">
              <a:lnSpc>
                <a:spcPct val="150000"/>
              </a:lnSpc>
              <a:spcBef>
                <a:spcPts val="3600"/>
              </a:spcBef>
              <a:buNone/>
              <a:defRPr sz="1100">
                <a:solidFill>
                  <a:schemeClr val="tx1">
                    <a:lumMod val="75000"/>
                    <a:lumOff val="25000"/>
                  </a:schemeClr>
                </a:solidFill>
                <a:latin typeface="+mj-lt"/>
              </a:defRPr>
            </a:lvl1pPr>
          </a:lstStyle>
          <a:p>
            <a:pPr lvl="0" rtl="0"/>
            <a:r>
              <a:rPr lang="nl-NL" noProof="0"/>
              <a:t>Titel van item</a:t>
            </a:r>
          </a:p>
        </p:txBody>
      </p:sp>
      <p:sp>
        <p:nvSpPr>
          <p:cNvPr id="38" name="Tijdelijke aanduiding voor tekst 10">
            <a:extLst>
              <a:ext uri="{FF2B5EF4-FFF2-40B4-BE49-F238E27FC236}">
                <a16:creationId xmlns:a16="http://schemas.microsoft.com/office/drawing/2014/main" id="{5FBFE975-0A80-48E8-AA52-A4674F3B96A7}"/>
              </a:ext>
            </a:extLst>
          </p:cNvPr>
          <p:cNvSpPr>
            <a:spLocks noGrp="1"/>
          </p:cNvSpPr>
          <p:nvPr>
            <p:ph type="body" sz="quarter" idx="33" hasCustomPrompt="1"/>
          </p:nvPr>
        </p:nvSpPr>
        <p:spPr>
          <a:xfrm>
            <a:off x="914399" y="3354712"/>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nl-NL" noProof="0"/>
              <a:t>Year</a:t>
            </a:r>
          </a:p>
        </p:txBody>
      </p:sp>
      <p:sp>
        <p:nvSpPr>
          <p:cNvPr id="39" name="Tijdelijke aanduiding voor tekst 10">
            <a:extLst>
              <a:ext uri="{FF2B5EF4-FFF2-40B4-BE49-F238E27FC236}">
                <a16:creationId xmlns:a16="http://schemas.microsoft.com/office/drawing/2014/main" id="{8BD9D56F-24FE-4F7D-8E40-A0D0AC719791}"/>
              </a:ext>
            </a:extLst>
          </p:cNvPr>
          <p:cNvSpPr>
            <a:spLocks noGrp="1"/>
          </p:cNvSpPr>
          <p:nvPr>
            <p:ph type="body" sz="quarter" idx="34" hasCustomPrompt="1"/>
          </p:nvPr>
        </p:nvSpPr>
        <p:spPr>
          <a:xfrm>
            <a:off x="196596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0" name="Tijdelijke aanduiding voor tekst 10">
            <a:extLst>
              <a:ext uri="{FF2B5EF4-FFF2-40B4-BE49-F238E27FC236}">
                <a16:creationId xmlns:a16="http://schemas.microsoft.com/office/drawing/2014/main" id="{D46B7BD9-7D98-4035-8A5E-463BD7C3BF1D}"/>
              </a:ext>
            </a:extLst>
          </p:cNvPr>
          <p:cNvSpPr>
            <a:spLocks noGrp="1"/>
          </p:cNvSpPr>
          <p:nvPr>
            <p:ph type="body" sz="quarter" idx="35" hasCustomPrompt="1"/>
          </p:nvPr>
        </p:nvSpPr>
        <p:spPr>
          <a:xfrm>
            <a:off x="275388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1" name="Tijdelijke aanduiding voor tekst 10">
            <a:extLst>
              <a:ext uri="{FF2B5EF4-FFF2-40B4-BE49-F238E27FC236}">
                <a16:creationId xmlns:a16="http://schemas.microsoft.com/office/drawing/2014/main" id="{8AA70B58-94EB-4879-8CBB-F170B13437D5}"/>
              </a:ext>
            </a:extLst>
          </p:cNvPr>
          <p:cNvSpPr>
            <a:spLocks noGrp="1"/>
          </p:cNvSpPr>
          <p:nvPr>
            <p:ph type="body" sz="quarter" idx="36" hasCustomPrompt="1"/>
          </p:nvPr>
        </p:nvSpPr>
        <p:spPr>
          <a:xfrm>
            <a:off x="354180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2" name="Tijdelijke aanduiding voor tekst 10">
            <a:extLst>
              <a:ext uri="{FF2B5EF4-FFF2-40B4-BE49-F238E27FC236}">
                <a16:creationId xmlns:a16="http://schemas.microsoft.com/office/drawing/2014/main" id="{7309DED8-0AF6-493B-A2EC-E3C6524C4037}"/>
              </a:ext>
            </a:extLst>
          </p:cNvPr>
          <p:cNvSpPr>
            <a:spLocks noGrp="1"/>
          </p:cNvSpPr>
          <p:nvPr>
            <p:ph type="body" sz="quarter" idx="37" hasCustomPrompt="1"/>
          </p:nvPr>
        </p:nvSpPr>
        <p:spPr>
          <a:xfrm>
            <a:off x="432972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4" name="Tijdelijke aanduiding voor tekst 10">
            <a:extLst>
              <a:ext uri="{FF2B5EF4-FFF2-40B4-BE49-F238E27FC236}">
                <a16:creationId xmlns:a16="http://schemas.microsoft.com/office/drawing/2014/main" id="{634511C9-82EE-4918-850A-C11AB497D8C8}"/>
              </a:ext>
            </a:extLst>
          </p:cNvPr>
          <p:cNvSpPr>
            <a:spLocks noGrp="1"/>
          </p:cNvSpPr>
          <p:nvPr>
            <p:ph type="body" sz="quarter" idx="39" hasCustomPrompt="1"/>
          </p:nvPr>
        </p:nvSpPr>
        <p:spPr>
          <a:xfrm>
            <a:off x="511764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5" name="Tijdelijke aanduiding voor tekst 10">
            <a:extLst>
              <a:ext uri="{FF2B5EF4-FFF2-40B4-BE49-F238E27FC236}">
                <a16:creationId xmlns:a16="http://schemas.microsoft.com/office/drawing/2014/main" id="{9DFB519F-3772-4743-A8B2-EE749BE7907F}"/>
              </a:ext>
            </a:extLst>
          </p:cNvPr>
          <p:cNvSpPr>
            <a:spLocks noGrp="1"/>
          </p:cNvSpPr>
          <p:nvPr>
            <p:ph type="body" sz="quarter" idx="40" hasCustomPrompt="1"/>
          </p:nvPr>
        </p:nvSpPr>
        <p:spPr>
          <a:xfrm>
            <a:off x="590556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6" name="Tijdelijke aanduiding voor tekst 10">
            <a:extLst>
              <a:ext uri="{FF2B5EF4-FFF2-40B4-BE49-F238E27FC236}">
                <a16:creationId xmlns:a16="http://schemas.microsoft.com/office/drawing/2014/main" id="{FF1ED3A9-45CD-4A8C-94E6-BFD948CC06A3}"/>
              </a:ext>
            </a:extLst>
          </p:cNvPr>
          <p:cNvSpPr>
            <a:spLocks noGrp="1"/>
          </p:cNvSpPr>
          <p:nvPr>
            <p:ph type="body" sz="quarter" idx="41" hasCustomPrompt="1"/>
          </p:nvPr>
        </p:nvSpPr>
        <p:spPr>
          <a:xfrm>
            <a:off x="669348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8" name="Tijdelijke aanduiding voor tekst 10">
            <a:extLst>
              <a:ext uri="{FF2B5EF4-FFF2-40B4-BE49-F238E27FC236}">
                <a16:creationId xmlns:a16="http://schemas.microsoft.com/office/drawing/2014/main" id="{DF614219-217C-4657-8BF6-1BDE7D2907CA}"/>
              </a:ext>
            </a:extLst>
          </p:cNvPr>
          <p:cNvSpPr>
            <a:spLocks noGrp="1"/>
          </p:cNvSpPr>
          <p:nvPr>
            <p:ph type="body" sz="quarter" idx="43" hasCustomPrompt="1"/>
          </p:nvPr>
        </p:nvSpPr>
        <p:spPr>
          <a:xfrm>
            <a:off x="748140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9" name="Tijdelijke aanduiding voor tekst 10">
            <a:extLst>
              <a:ext uri="{FF2B5EF4-FFF2-40B4-BE49-F238E27FC236}">
                <a16:creationId xmlns:a16="http://schemas.microsoft.com/office/drawing/2014/main" id="{CF5EB19D-BC9E-40FA-BC6F-DA9B98DA7DCA}"/>
              </a:ext>
            </a:extLst>
          </p:cNvPr>
          <p:cNvSpPr>
            <a:spLocks noGrp="1"/>
          </p:cNvSpPr>
          <p:nvPr>
            <p:ph type="body" sz="quarter" idx="44" hasCustomPrompt="1"/>
          </p:nvPr>
        </p:nvSpPr>
        <p:spPr>
          <a:xfrm>
            <a:off x="826932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7" name="Tijdelijke aanduiding voor tekst 10">
            <a:extLst>
              <a:ext uri="{FF2B5EF4-FFF2-40B4-BE49-F238E27FC236}">
                <a16:creationId xmlns:a16="http://schemas.microsoft.com/office/drawing/2014/main" id="{1E8B9B06-EF32-482E-A7E7-C1BAFE1A45DC}"/>
              </a:ext>
            </a:extLst>
          </p:cNvPr>
          <p:cNvSpPr>
            <a:spLocks noGrp="1"/>
          </p:cNvSpPr>
          <p:nvPr>
            <p:ph type="body" sz="quarter" idx="42" hasCustomPrompt="1"/>
          </p:nvPr>
        </p:nvSpPr>
        <p:spPr>
          <a:xfrm>
            <a:off x="905724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50" name="Tijdelijke aanduiding voor tekst 10">
            <a:extLst>
              <a:ext uri="{FF2B5EF4-FFF2-40B4-BE49-F238E27FC236}">
                <a16:creationId xmlns:a16="http://schemas.microsoft.com/office/drawing/2014/main" id="{B243085E-635F-44B9-A90B-BCE5763AD3EB}"/>
              </a:ext>
            </a:extLst>
          </p:cNvPr>
          <p:cNvSpPr>
            <a:spLocks noGrp="1"/>
          </p:cNvSpPr>
          <p:nvPr>
            <p:ph type="body" sz="quarter" idx="45" hasCustomPrompt="1"/>
          </p:nvPr>
        </p:nvSpPr>
        <p:spPr>
          <a:xfrm>
            <a:off x="9845160"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51" name="Tijdelijke aanduiding voor tekst 10">
            <a:extLst>
              <a:ext uri="{FF2B5EF4-FFF2-40B4-BE49-F238E27FC236}">
                <a16:creationId xmlns:a16="http://schemas.microsoft.com/office/drawing/2014/main" id="{5E2D6E88-5F8C-4406-9211-D4A50B968BA2}"/>
              </a:ext>
            </a:extLst>
          </p:cNvPr>
          <p:cNvSpPr>
            <a:spLocks noGrp="1"/>
          </p:cNvSpPr>
          <p:nvPr>
            <p:ph type="body" sz="quarter" idx="46" hasCustomPrompt="1"/>
          </p:nvPr>
        </p:nvSpPr>
        <p:spPr>
          <a:xfrm>
            <a:off x="10633085" y="3502152"/>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43" name="Tijdelijke aanduiding voor tekst 10">
            <a:extLst>
              <a:ext uri="{FF2B5EF4-FFF2-40B4-BE49-F238E27FC236}">
                <a16:creationId xmlns:a16="http://schemas.microsoft.com/office/drawing/2014/main" id="{CC994534-ACB6-4B33-A7F8-59ED88636D97}"/>
              </a:ext>
            </a:extLst>
          </p:cNvPr>
          <p:cNvSpPr>
            <a:spLocks noGrp="1"/>
          </p:cNvSpPr>
          <p:nvPr>
            <p:ph type="body" sz="quarter" idx="38" hasCustomPrompt="1"/>
          </p:nvPr>
        </p:nvSpPr>
        <p:spPr>
          <a:xfrm>
            <a:off x="914400" y="4292468"/>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nl-NL" noProof="0"/>
              <a:t>Year</a:t>
            </a:r>
          </a:p>
        </p:txBody>
      </p:sp>
      <p:sp>
        <p:nvSpPr>
          <p:cNvPr id="52" name="Tijdelijke aanduiding voor tekst 10">
            <a:extLst>
              <a:ext uri="{FF2B5EF4-FFF2-40B4-BE49-F238E27FC236}">
                <a16:creationId xmlns:a16="http://schemas.microsoft.com/office/drawing/2014/main" id="{BFBFB5AF-B984-48A4-A2D5-B0F9A7168B93}"/>
              </a:ext>
            </a:extLst>
          </p:cNvPr>
          <p:cNvSpPr>
            <a:spLocks noGrp="1"/>
          </p:cNvSpPr>
          <p:nvPr>
            <p:ph type="body" sz="quarter" idx="47" hasCustomPrompt="1"/>
          </p:nvPr>
        </p:nvSpPr>
        <p:spPr>
          <a:xfrm>
            <a:off x="1969915"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53" name="Tijdelijke aanduiding voor tekst 10">
            <a:extLst>
              <a:ext uri="{FF2B5EF4-FFF2-40B4-BE49-F238E27FC236}">
                <a16:creationId xmlns:a16="http://schemas.microsoft.com/office/drawing/2014/main" id="{5920D2EA-A217-4744-834D-D00BD41BD38F}"/>
              </a:ext>
            </a:extLst>
          </p:cNvPr>
          <p:cNvSpPr>
            <a:spLocks noGrp="1"/>
          </p:cNvSpPr>
          <p:nvPr>
            <p:ph type="body" sz="quarter" idx="48" hasCustomPrompt="1"/>
          </p:nvPr>
        </p:nvSpPr>
        <p:spPr>
          <a:xfrm>
            <a:off x="2757602"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54" name="Tijdelijke aanduiding voor tekst 10">
            <a:extLst>
              <a:ext uri="{FF2B5EF4-FFF2-40B4-BE49-F238E27FC236}">
                <a16:creationId xmlns:a16="http://schemas.microsoft.com/office/drawing/2014/main" id="{FD2FC71C-590D-4C50-9D20-D98F73D84422}"/>
              </a:ext>
            </a:extLst>
          </p:cNvPr>
          <p:cNvSpPr>
            <a:spLocks noGrp="1"/>
          </p:cNvSpPr>
          <p:nvPr>
            <p:ph type="body" sz="quarter" idx="49" hasCustomPrompt="1"/>
          </p:nvPr>
        </p:nvSpPr>
        <p:spPr>
          <a:xfrm>
            <a:off x="3545289"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55" name="Tijdelijke aanduiding voor tekst 10">
            <a:extLst>
              <a:ext uri="{FF2B5EF4-FFF2-40B4-BE49-F238E27FC236}">
                <a16:creationId xmlns:a16="http://schemas.microsoft.com/office/drawing/2014/main" id="{AD895D25-09BE-492D-944C-8B0E710ADF19}"/>
              </a:ext>
            </a:extLst>
          </p:cNvPr>
          <p:cNvSpPr>
            <a:spLocks noGrp="1"/>
          </p:cNvSpPr>
          <p:nvPr>
            <p:ph type="body" sz="quarter" idx="50" hasCustomPrompt="1"/>
          </p:nvPr>
        </p:nvSpPr>
        <p:spPr>
          <a:xfrm>
            <a:off x="4332976"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56" name="Tijdelijke aanduiding voor tekst 10">
            <a:extLst>
              <a:ext uri="{FF2B5EF4-FFF2-40B4-BE49-F238E27FC236}">
                <a16:creationId xmlns:a16="http://schemas.microsoft.com/office/drawing/2014/main" id="{F6192086-61CF-42A5-905D-851D1EEBC250}"/>
              </a:ext>
            </a:extLst>
          </p:cNvPr>
          <p:cNvSpPr>
            <a:spLocks noGrp="1"/>
          </p:cNvSpPr>
          <p:nvPr>
            <p:ph type="body" sz="quarter" idx="51" hasCustomPrompt="1"/>
          </p:nvPr>
        </p:nvSpPr>
        <p:spPr>
          <a:xfrm>
            <a:off x="5120663"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57" name="Tijdelijke aanduiding voor tekst 10">
            <a:extLst>
              <a:ext uri="{FF2B5EF4-FFF2-40B4-BE49-F238E27FC236}">
                <a16:creationId xmlns:a16="http://schemas.microsoft.com/office/drawing/2014/main" id="{FD1AF556-814F-4B48-B1F0-29450A009046}"/>
              </a:ext>
            </a:extLst>
          </p:cNvPr>
          <p:cNvSpPr>
            <a:spLocks noGrp="1"/>
          </p:cNvSpPr>
          <p:nvPr>
            <p:ph type="body" sz="quarter" idx="52" hasCustomPrompt="1"/>
          </p:nvPr>
        </p:nvSpPr>
        <p:spPr>
          <a:xfrm>
            <a:off x="5908350"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58" name="Tijdelijke aanduiding voor tekst 10">
            <a:extLst>
              <a:ext uri="{FF2B5EF4-FFF2-40B4-BE49-F238E27FC236}">
                <a16:creationId xmlns:a16="http://schemas.microsoft.com/office/drawing/2014/main" id="{EEEE7A48-BA7F-4AD6-948F-8AF34748D377}"/>
              </a:ext>
            </a:extLst>
          </p:cNvPr>
          <p:cNvSpPr>
            <a:spLocks noGrp="1"/>
          </p:cNvSpPr>
          <p:nvPr>
            <p:ph type="body" sz="quarter" idx="53" hasCustomPrompt="1"/>
          </p:nvPr>
        </p:nvSpPr>
        <p:spPr>
          <a:xfrm>
            <a:off x="6696037"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60" name="Tijdelijke aanduiding voor tekst 10">
            <a:extLst>
              <a:ext uri="{FF2B5EF4-FFF2-40B4-BE49-F238E27FC236}">
                <a16:creationId xmlns:a16="http://schemas.microsoft.com/office/drawing/2014/main" id="{1ECC3963-8620-45EA-8E9B-B5ED79CD7A41}"/>
              </a:ext>
            </a:extLst>
          </p:cNvPr>
          <p:cNvSpPr>
            <a:spLocks noGrp="1"/>
          </p:cNvSpPr>
          <p:nvPr>
            <p:ph type="body" sz="quarter" idx="55" hasCustomPrompt="1"/>
          </p:nvPr>
        </p:nvSpPr>
        <p:spPr>
          <a:xfrm>
            <a:off x="7483724"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61" name="Tijdelijke aanduiding voor tekst 10">
            <a:extLst>
              <a:ext uri="{FF2B5EF4-FFF2-40B4-BE49-F238E27FC236}">
                <a16:creationId xmlns:a16="http://schemas.microsoft.com/office/drawing/2014/main" id="{8A5FB4BB-2FEF-496A-8E3A-C4D43AE0498C}"/>
              </a:ext>
            </a:extLst>
          </p:cNvPr>
          <p:cNvSpPr>
            <a:spLocks noGrp="1"/>
          </p:cNvSpPr>
          <p:nvPr>
            <p:ph type="body" sz="quarter" idx="56" hasCustomPrompt="1"/>
          </p:nvPr>
        </p:nvSpPr>
        <p:spPr>
          <a:xfrm>
            <a:off x="8271411"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59" name="Tijdelijke aanduiding voor tekst 10">
            <a:extLst>
              <a:ext uri="{FF2B5EF4-FFF2-40B4-BE49-F238E27FC236}">
                <a16:creationId xmlns:a16="http://schemas.microsoft.com/office/drawing/2014/main" id="{A7187E67-FC95-4CA0-9570-815E315916E5}"/>
              </a:ext>
            </a:extLst>
          </p:cNvPr>
          <p:cNvSpPr>
            <a:spLocks noGrp="1"/>
          </p:cNvSpPr>
          <p:nvPr>
            <p:ph type="body" sz="quarter" idx="54" hasCustomPrompt="1"/>
          </p:nvPr>
        </p:nvSpPr>
        <p:spPr>
          <a:xfrm>
            <a:off x="9059098"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62" name="Tijdelijke aanduiding voor tekst 10">
            <a:extLst>
              <a:ext uri="{FF2B5EF4-FFF2-40B4-BE49-F238E27FC236}">
                <a16:creationId xmlns:a16="http://schemas.microsoft.com/office/drawing/2014/main" id="{D03EF82F-F37F-48CB-A978-E3BAD66F5C7D}"/>
              </a:ext>
            </a:extLst>
          </p:cNvPr>
          <p:cNvSpPr>
            <a:spLocks noGrp="1"/>
          </p:cNvSpPr>
          <p:nvPr>
            <p:ph type="body" sz="quarter" idx="57" hasCustomPrompt="1"/>
          </p:nvPr>
        </p:nvSpPr>
        <p:spPr>
          <a:xfrm>
            <a:off x="9846785"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sp>
        <p:nvSpPr>
          <p:cNvPr id="63" name="Tijdelijke aanduiding voor tekst 10">
            <a:extLst>
              <a:ext uri="{FF2B5EF4-FFF2-40B4-BE49-F238E27FC236}">
                <a16:creationId xmlns:a16="http://schemas.microsoft.com/office/drawing/2014/main" id="{5F250D41-02CE-4633-9E26-F722FCA110BB}"/>
              </a:ext>
            </a:extLst>
          </p:cNvPr>
          <p:cNvSpPr>
            <a:spLocks noGrp="1"/>
          </p:cNvSpPr>
          <p:nvPr>
            <p:ph type="body" sz="quarter" idx="58" hasCustomPrompt="1"/>
          </p:nvPr>
        </p:nvSpPr>
        <p:spPr>
          <a:xfrm>
            <a:off x="10634472" y="4425696"/>
            <a:ext cx="640080" cy="201776"/>
          </a:xfrm>
        </p:spPr>
        <p:txBody>
          <a:bodyPr rtlCol="0">
            <a:noAutofit/>
          </a:bodyPr>
          <a:lstStyle>
            <a:lvl1pPr marL="0" indent="0" algn="ctr">
              <a:buNone/>
              <a:defRPr sz="1000">
                <a:solidFill>
                  <a:schemeClr val="tx1"/>
                </a:solidFill>
              </a:defRPr>
            </a:lvl1pPr>
          </a:lstStyle>
          <a:p>
            <a:pPr lvl="0" rtl="0"/>
            <a:r>
              <a:rPr lang="nl-NL" noProof="0"/>
              <a:t>MM</a:t>
            </a:r>
          </a:p>
        </p:txBody>
      </p:sp>
      <p:cxnSp>
        <p:nvCxnSpPr>
          <p:cNvPr id="8" name="Rechte verbindingslijn 7">
            <a:extLst>
              <a:ext uri="{FF2B5EF4-FFF2-40B4-BE49-F238E27FC236}">
                <a16:creationId xmlns:a16="http://schemas.microsoft.com/office/drawing/2014/main" id="{711E3559-68CA-437E-BD12-A9953AE1E88F}"/>
              </a:ext>
              <a:ext uri="{C183D7F6-B498-43B3-948B-1728B52AA6E4}">
                <adec:decorative xmlns:adec="http://schemas.microsoft.com/office/drawing/2017/decorative" val="1"/>
              </a:ext>
            </a:extLst>
          </p:cNvPr>
          <p:cNvCxnSpPr/>
          <p:nvPr userDrawn="1"/>
        </p:nvCxnSpPr>
        <p:spPr>
          <a:xfrm>
            <a:off x="940445" y="4069080"/>
            <a:ext cx="10332720"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ijdelijke aanduiding voor datum 1">
            <a:extLst>
              <a:ext uri="{FF2B5EF4-FFF2-40B4-BE49-F238E27FC236}">
                <a16:creationId xmlns:a16="http://schemas.microsoft.com/office/drawing/2014/main" id="{62C0F98D-B2D7-4EDC-ADD0-9B61A901FCEA}"/>
              </a:ext>
            </a:extLst>
          </p:cNvPr>
          <p:cNvSpPr>
            <a:spLocks noGrp="1"/>
          </p:cNvSpPr>
          <p:nvPr>
            <p:ph type="dt" sz="half" idx="60"/>
          </p:nvPr>
        </p:nvSpPr>
        <p:spPr>
          <a:xfrm>
            <a:off x="838200" y="6356350"/>
            <a:ext cx="2743200" cy="365125"/>
          </a:xfrm>
        </p:spPr>
        <p:txBody>
          <a:bodyPr rtlCol="0"/>
          <a:lstStyle/>
          <a:p>
            <a:pPr rtl="0"/>
            <a:r>
              <a:rPr lang="nl-NL" noProof="0"/>
              <a:t>20XX</a:t>
            </a:r>
          </a:p>
        </p:txBody>
      </p:sp>
      <p:sp>
        <p:nvSpPr>
          <p:cNvPr id="6" name="Tijdelijke aanduiding voor voettekst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nl-NL" noProof="0"/>
              <a:t>Titel van verkooppresentatie</a:t>
            </a:r>
          </a:p>
        </p:txBody>
      </p:sp>
      <p:sp>
        <p:nvSpPr>
          <p:cNvPr id="7" name="Tijdelijke aanduiding voor dianumm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nl-NL" noProof="0" smtClean="0"/>
              <a:pPr rtl="0"/>
              <a:t>‹nr.›</a:t>
            </a:fld>
            <a:endParaRPr lang="nl-NL" noProof="0"/>
          </a:p>
        </p:txBody>
      </p:sp>
    </p:spTree>
    <p:extLst>
      <p:ext uri="{BB962C8B-B14F-4D97-AF65-F5344CB8AC3E}">
        <p14:creationId xmlns:p14="http://schemas.microsoft.com/office/powerpoint/2010/main" val="4242866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en inhou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F8F5A6A-E29E-401A-801A-8FD9CAABA7A5}"/>
              </a:ext>
            </a:extLst>
          </p:cNvPr>
          <p:cNvSpPr>
            <a:spLocks noGrp="1"/>
          </p:cNvSpPr>
          <p:nvPr>
            <p:ph idx="1" hasCustomPrompt="1"/>
          </p:nvPr>
        </p:nvSpPr>
        <p:spPr>
          <a:xfrm>
            <a:off x="838200" y="1685925"/>
            <a:ext cx="10515600" cy="4097059"/>
          </a:xfrm>
        </p:spPr>
        <p:txBody>
          <a:bodyPr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p:txBody>
          <a:bodyPr rtlCol="0"/>
          <a:lstStyle>
            <a:lvl1pPr algn="ctr">
              <a:defRPr/>
            </a:lvl1pPr>
          </a:lstStyle>
          <a:p>
            <a:pPr rtl="0"/>
            <a:r>
              <a:rPr lang="nl-NL" noProof="0"/>
              <a:t>Klik om de titelstijl van het model te bewerken</a:t>
            </a:r>
          </a:p>
        </p:txBody>
      </p:sp>
      <p:sp>
        <p:nvSpPr>
          <p:cNvPr id="4" name="Tijdelijke aanduiding voor datum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nl-NL" noProof="0"/>
              <a:t>20XX</a:t>
            </a:r>
          </a:p>
        </p:txBody>
      </p:sp>
      <p:sp>
        <p:nvSpPr>
          <p:cNvPr id="5" name="Tijdelijke aanduiding voor voettekst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nl-NL" noProof="0"/>
              <a:t>Titel van verkooppresentatie</a:t>
            </a:r>
          </a:p>
        </p:txBody>
      </p:sp>
      <p:sp>
        <p:nvSpPr>
          <p:cNvPr id="6" name="Tijdelijke aanduiding voor dia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1164587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optie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lstStyle>
            <a:lvl1pPr algn="ctr">
              <a:defRPr/>
            </a:lvl1pPr>
          </a:lstStyle>
          <a:p>
            <a:pPr rtl="0"/>
            <a:r>
              <a:rPr lang="nl-NL" noProof="0"/>
              <a:t>Klik om de titelstijl van het model te bewerken</a:t>
            </a:r>
          </a:p>
        </p:txBody>
      </p:sp>
      <p:sp>
        <p:nvSpPr>
          <p:cNvPr id="7" name="Tijdelijke aanduiding voor afbeelding 6">
            <a:extLst>
              <a:ext uri="{FF2B5EF4-FFF2-40B4-BE49-F238E27FC236}">
                <a16:creationId xmlns:a16="http://schemas.microsoft.com/office/drawing/2014/main" id="{37BA1CDE-376A-4ABA-B8B8-75D6A678096B}"/>
              </a:ext>
            </a:extLst>
          </p:cNvPr>
          <p:cNvSpPr>
            <a:spLocks noGrp="1"/>
          </p:cNvSpPr>
          <p:nvPr>
            <p:ph type="pic" sz="quarter" idx="13"/>
          </p:nvPr>
        </p:nvSpPr>
        <p:spPr>
          <a:xfrm>
            <a:off x="1335515" y="1718402"/>
            <a:ext cx="2286000" cy="3566160"/>
          </a:xfrm>
          <a:solidFill>
            <a:schemeClr val="accent6"/>
          </a:solidFill>
        </p:spPr>
        <p:txBody>
          <a:bodyPr rtlCol="0"/>
          <a:lstStyle/>
          <a:p>
            <a:pPr rtl="0"/>
            <a:r>
              <a:rPr lang="nl-NL" noProof="0"/>
              <a:t>Klik op het pictogram als u een afbeelding wilt toevoegen</a:t>
            </a:r>
          </a:p>
        </p:txBody>
      </p:sp>
      <p:sp>
        <p:nvSpPr>
          <p:cNvPr id="9" name="Tijdelijke aanduiding voor tekst 8">
            <a:extLst>
              <a:ext uri="{FF2B5EF4-FFF2-40B4-BE49-F238E27FC236}">
                <a16:creationId xmlns:a16="http://schemas.microsoft.com/office/drawing/2014/main" id="{1B8F9B77-308B-48E1-BCAC-0C74FB9A1CF4}"/>
              </a:ext>
            </a:extLst>
          </p:cNvPr>
          <p:cNvSpPr>
            <a:spLocks noGrp="1"/>
          </p:cNvSpPr>
          <p:nvPr>
            <p:ph type="body" sz="quarter" idx="14" hasCustomPrompt="1"/>
          </p:nvPr>
        </p:nvSpPr>
        <p:spPr>
          <a:xfrm>
            <a:off x="1335515" y="5359799"/>
            <a:ext cx="2286000" cy="365125"/>
          </a:xfrm>
        </p:spPr>
        <p:txBody>
          <a:bodyPr rtlCol="0"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10" name="Tijdelijke aanduiding voor tekst 8">
            <a:extLst>
              <a:ext uri="{FF2B5EF4-FFF2-40B4-BE49-F238E27FC236}">
                <a16:creationId xmlns:a16="http://schemas.microsoft.com/office/drawing/2014/main" id="{50BA97C8-6774-46D2-9678-1BA2BE8C9D3E}"/>
              </a:ext>
            </a:extLst>
          </p:cNvPr>
          <p:cNvSpPr>
            <a:spLocks noGrp="1"/>
          </p:cNvSpPr>
          <p:nvPr>
            <p:ph type="body" sz="quarter" idx="15" hasCustomPrompt="1"/>
          </p:nvPr>
        </p:nvSpPr>
        <p:spPr>
          <a:xfrm>
            <a:off x="1335515" y="5743005"/>
            <a:ext cx="2286000" cy="365125"/>
          </a:xfrm>
        </p:spPr>
        <p:txBody>
          <a:bodyPr rtlCol="0">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11" name="Tijdelijke aanduiding voor afbeelding 6">
            <a:extLst>
              <a:ext uri="{FF2B5EF4-FFF2-40B4-BE49-F238E27FC236}">
                <a16:creationId xmlns:a16="http://schemas.microsoft.com/office/drawing/2014/main" id="{D48977F0-CAE5-4054-B1AC-16B25EB28CBA}"/>
              </a:ext>
            </a:extLst>
          </p:cNvPr>
          <p:cNvSpPr>
            <a:spLocks noGrp="1"/>
          </p:cNvSpPr>
          <p:nvPr>
            <p:ph type="pic" sz="quarter" idx="16"/>
          </p:nvPr>
        </p:nvSpPr>
        <p:spPr>
          <a:xfrm>
            <a:off x="3754036" y="1718798"/>
            <a:ext cx="2286000" cy="3566160"/>
          </a:xfrm>
          <a:solidFill>
            <a:schemeClr val="accent6"/>
          </a:solidFill>
        </p:spPr>
        <p:txBody>
          <a:bodyPr rtlCol="0"/>
          <a:lstStyle/>
          <a:p>
            <a:pPr rtl="0"/>
            <a:r>
              <a:rPr lang="nl-NL" noProof="0"/>
              <a:t>Klik op het pictogram als u een afbeelding wilt toevoegen</a:t>
            </a:r>
          </a:p>
        </p:txBody>
      </p:sp>
      <p:sp>
        <p:nvSpPr>
          <p:cNvPr id="12" name="Tijdelijke aanduiding voor tekst 8">
            <a:extLst>
              <a:ext uri="{FF2B5EF4-FFF2-40B4-BE49-F238E27FC236}">
                <a16:creationId xmlns:a16="http://schemas.microsoft.com/office/drawing/2014/main" id="{035550F1-A852-48F3-9C1C-C64F3B8D4D7E}"/>
              </a:ext>
            </a:extLst>
          </p:cNvPr>
          <p:cNvSpPr>
            <a:spLocks noGrp="1"/>
          </p:cNvSpPr>
          <p:nvPr>
            <p:ph type="body" sz="quarter" idx="17" hasCustomPrompt="1"/>
          </p:nvPr>
        </p:nvSpPr>
        <p:spPr>
          <a:xfrm>
            <a:off x="3754036" y="5360195"/>
            <a:ext cx="2286000" cy="365125"/>
          </a:xfrm>
        </p:spPr>
        <p:txBody>
          <a:bodyPr rtlCol="0"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13" name="Tijdelijke aanduiding voor tekst 8">
            <a:extLst>
              <a:ext uri="{FF2B5EF4-FFF2-40B4-BE49-F238E27FC236}">
                <a16:creationId xmlns:a16="http://schemas.microsoft.com/office/drawing/2014/main" id="{D757D7CE-02BE-4D9B-A676-F2967D660EC0}"/>
              </a:ext>
            </a:extLst>
          </p:cNvPr>
          <p:cNvSpPr>
            <a:spLocks noGrp="1"/>
          </p:cNvSpPr>
          <p:nvPr>
            <p:ph type="body" sz="quarter" idx="18" hasCustomPrompt="1"/>
          </p:nvPr>
        </p:nvSpPr>
        <p:spPr>
          <a:xfrm>
            <a:off x="3754036" y="5743401"/>
            <a:ext cx="2286000" cy="365125"/>
          </a:xfrm>
        </p:spPr>
        <p:txBody>
          <a:bodyPr rtlCol="0">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14" name="Tijdelijke aanduiding voor afbeelding 6">
            <a:extLst>
              <a:ext uri="{FF2B5EF4-FFF2-40B4-BE49-F238E27FC236}">
                <a16:creationId xmlns:a16="http://schemas.microsoft.com/office/drawing/2014/main" id="{64C29CA7-3B83-4C84-8407-F05C8CA7084D}"/>
              </a:ext>
            </a:extLst>
          </p:cNvPr>
          <p:cNvSpPr>
            <a:spLocks noGrp="1"/>
          </p:cNvSpPr>
          <p:nvPr>
            <p:ph type="pic" sz="quarter" idx="19"/>
          </p:nvPr>
        </p:nvSpPr>
        <p:spPr>
          <a:xfrm>
            <a:off x="6172557" y="1718402"/>
            <a:ext cx="2286000" cy="3566160"/>
          </a:xfrm>
          <a:solidFill>
            <a:schemeClr val="accent6"/>
          </a:solidFill>
        </p:spPr>
        <p:txBody>
          <a:bodyPr rtlCol="0"/>
          <a:lstStyle/>
          <a:p>
            <a:pPr rtl="0"/>
            <a:r>
              <a:rPr lang="nl-NL" noProof="0"/>
              <a:t>Klik op het pictogram als u een afbeelding wilt toevoegen</a:t>
            </a:r>
          </a:p>
        </p:txBody>
      </p:sp>
      <p:sp>
        <p:nvSpPr>
          <p:cNvPr id="15" name="Tijdelijke aanduiding voor tekst 8">
            <a:extLst>
              <a:ext uri="{FF2B5EF4-FFF2-40B4-BE49-F238E27FC236}">
                <a16:creationId xmlns:a16="http://schemas.microsoft.com/office/drawing/2014/main" id="{62304448-704D-4C85-87B3-13204A597E05}"/>
              </a:ext>
            </a:extLst>
          </p:cNvPr>
          <p:cNvSpPr>
            <a:spLocks noGrp="1"/>
          </p:cNvSpPr>
          <p:nvPr>
            <p:ph type="body" sz="quarter" idx="20" hasCustomPrompt="1"/>
          </p:nvPr>
        </p:nvSpPr>
        <p:spPr>
          <a:xfrm>
            <a:off x="6172557" y="5360195"/>
            <a:ext cx="2286000" cy="365125"/>
          </a:xfrm>
        </p:spPr>
        <p:txBody>
          <a:bodyPr rtlCol="0"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16" name="Tijdelijke aanduiding voor tekst 8">
            <a:extLst>
              <a:ext uri="{FF2B5EF4-FFF2-40B4-BE49-F238E27FC236}">
                <a16:creationId xmlns:a16="http://schemas.microsoft.com/office/drawing/2014/main" id="{BB608A2D-D2B2-4E41-89DB-745BBE2D8B47}"/>
              </a:ext>
            </a:extLst>
          </p:cNvPr>
          <p:cNvSpPr>
            <a:spLocks noGrp="1"/>
          </p:cNvSpPr>
          <p:nvPr>
            <p:ph type="body" sz="quarter" idx="21" hasCustomPrompt="1"/>
          </p:nvPr>
        </p:nvSpPr>
        <p:spPr>
          <a:xfrm>
            <a:off x="6172557" y="5743401"/>
            <a:ext cx="2286000" cy="365125"/>
          </a:xfrm>
        </p:spPr>
        <p:txBody>
          <a:bodyPr rtlCol="0">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17" name="Tijdelijke aanduiding voor afbeelding 6">
            <a:extLst>
              <a:ext uri="{FF2B5EF4-FFF2-40B4-BE49-F238E27FC236}">
                <a16:creationId xmlns:a16="http://schemas.microsoft.com/office/drawing/2014/main" id="{B1A1DC22-0E05-43FC-8E91-0BE7AA25EEF8}"/>
              </a:ext>
            </a:extLst>
          </p:cNvPr>
          <p:cNvSpPr>
            <a:spLocks noGrp="1"/>
          </p:cNvSpPr>
          <p:nvPr>
            <p:ph type="pic" sz="quarter" idx="22"/>
          </p:nvPr>
        </p:nvSpPr>
        <p:spPr>
          <a:xfrm>
            <a:off x="8578378" y="1718798"/>
            <a:ext cx="2286000" cy="3566160"/>
          </a:xfrm>
          <a:solidFill>
            <a:schemeClr val="accent6"/>
          </a:solidFill>
        </p:spPr>
        <p:txBody>
          <a:bodyPr rtlCol="0"/>
          <a:lstStyle/>
          <a:p>
            <a:pPr rtl="0"/>
            <a:r>
              <a:rPr lang="nl-NL" noProof="0"/>
              <a:t>Klik op het pictogram als u een afbeelding wilt toevoegen</a:t>
            </a:r>
          </a:p>
        </p:txBody>
      </p:sp>
      <p:sp>
        <p:nvSpPr>
          <p:cNvPr id="18" name="Tijdelijke aanduiding voor tekst 8">
            <a:extLst>
              <a:ext uri="{FF2B5EF4-FFF2-40B4-BE49-F238E27FC236}">
                <a16:creationId xmlns:a16="http://schemas.microsoft.com/office/drawing/2014/main" id="{25676C67-0CCC-403A-9B15-B42740FCF064}"/>
              </a:ext>
            </a:extLst>
          </p:cNvPr>
          <p:cNvSpPr>
            <a:spLocks noGrp="1"/>
          </p:cNvSpPr>
          <p:nvPr>
            <p:ph type="body" sz="quarter" idx="23" hasCustomPrompt="1"/>
          </p:nvPr>
        </p:nvSpPr>
        <p:spPr>
          <a:xfrm>
            <a:off x="8578378" y="5360195"/>
            <a:ext cx="2286000" cy="365125"/>
          </a:xfrm>
        </p:spPr>
        <p:txBody>
          <a:bodyPr rtlCol="0"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19" name="Tijdelijke aanduiding voor tekst 8">
            <a:extLst>
              <a:ext uri="{FF2B5EF4-FFF2-40B4-BE49-F238E27FC236}">
                <a16:creationId xmlns:a16="http://schemas.microsoft.com/office/drawing/2014/main" id="{25CC45AB-977D-4580-9F1A-2E786542EE50}"/>
              </a:ext>
            </a:extLst>
          </p:cNvPr>
          <p:cNvSpPr>
            <a:spLocks noGrp="1"/>
          </p:cNvSpPr>
          <p:nvPr>
            <p:ph type="body" sz="quarter" idx="24" hasCustomPrompt="1"/>
          </p:nvPr>
        </p:nvSpPr>
        <p:spPr>
          <a:xfrm>
            <a:off x="8578378" y="5743401"/>
            <a:ext cx="2286000" cy="365125"/>
          </a:xfrm>
        </p:spPr>
        <p:txBody>
          <a:bodyPr rtlCol="0">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3" name="Tijdelijke aanduiding voor datum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nl-NL" noProof="0"/>
              <a:t>20XX</a:t>
            </a:r>
          </a:p>
        </p:txBody>
      </p:sp>
      <p:sp>
        <p:nvSpPr>
          <p:cNvPr id="4" name="Tijdelijke aanduiding voor voettekst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nl-NL" noProof="0"/>
              <a:t>Titel van verkooppresentatie</a:t>
            </a:r>
          </a:p>
        </p:txBody>
      </p:sp>
      <p:sp>
        <p:nvSpPr>
          <p:cNvPr id="5" name="Tijdelijke aanduiding voor dia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3956699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optie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lstStyle>
            <a:lvl1pPr algn="ctr">
              <a:defRPr/>
            </a:lvl1pPr>
          </a:lstStyle>
          <a:p>
            <a:pPr rtl="0"/>
            <a:r>
              <a:rPr lang="nl-NL" noProof="0"/>
              <a:t>Klik om de titelstijl van het model te bewerken</a:t>
            </a:r>
          </a:p>
        </p:txBody>
      </p:sp>
      <p:sp>
        <p:nvSpPr>
          <p:cNvPr id="7" name="Tijdelijke aanduiding voor afbeelding 6">
            <a:extLst>
              <a:ext uri="{FF2B5EF4-FFF2-40B4-BE49-F238E27FC236}">
                <a16:creationId xmlns:a16="http://schemas.microsoft.com/office/drawing/2014/main" id="{37BA1CDE-376A-4ABA-B8B8-75D6A678096B}"/>
              </a:ext>
            </a:extLst>
          </p:cNvPr>
          <p:cNvSpPr>
            <a:spLocks noGrp="1"/>
          </p:cNvSpPr>
          <p:nvPr>
            <p:ph type="pic" sz="quarter" idx="13"/>
          </p:nvPr>
        </p:nvSpPr>
        <p:spPr>
          <a:xfrm>
            <a:off x="1335515" y="1717141"/>
            <a:ext cx="2286000" cy="1554480"/>
          </a:xfrm>
          <a:solidFill>
            <a:schemeClr val="accent6"/>
          </a:solidFill>
        </p:spPr>
        <p:txBody>
          <a:bodyPr rtlCol="0"/>
          <a:lstStyle/>
          <a:p>
            <a:pPr rtl="0"/>
            <a:r>
              <a:rPr lang="nl-NL" noProof="0"/>
              <a:t>Klik op het pictogram als u een afbeelding wilt toevoegen</a:t>
            </a:r>
          </a:p>
        </p:txBody>
      </p:sp>
      <p:sp>
        <p:nvSpPr>
          <p:cNvPr id="9" name="Tijdelijke aanduiding voor tekst 8">
            <a:extLst>
              <a:ext uri="{FF2B5EF4-FFF2-40B4-BE49-F238E27FC236}">
                <a16:creationId xmlns:a16="http://schemas.microsoft.com/office/drawing/2014/main" id="{1B8F9B77-308B-48E1-BCAC-0C74FB9A1CF4}"/>
              </a:ext>
            </a:extLst>
          </p:cNvPr>
          <p:cNvSpPr>
            <a:spLocks noGrp="1"/>
          </p:cNvSpPr>
          <p:nvPr>
            <p:ph type="body" sz="quarter" idx="14" hasCustomPrompt="1"/>
          </p:nvPr>
        </p:nvSpPr>
        <p:spPr>
          <a:xfrm>
            <a:off x="1335515" y="3323013"/>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10" name="Tijdelijke aanduiding voor tekst 8">
            <a:extLst>
              <a:ext uri="{FF2B5EF4-FFF2-40B4-BE49-F238E27FC236}">
                <a16:creationId xmlns:a16="http://schemas.microsoft.com/office/drawing/2014/main" id="{50BA97C8-6774-46D2-9678-1BA2BE8C9D3E}"/>
              </a:ext>
            </a:extLst>
          </p:cNvPr>
          <p:cNvSpPr>
            <a:spLocks noGrp="1"/>
          </p:cNvSpPr>
          <p:nvPr>
            <p:ph type="body" sz="quarter" idx="15" hasCustomPrompt="1"/>
          </p:nvPr>
        </p:nvSpPr>
        <p:spPr>
          <a:xfrm>
            <a:off x="1335515" y="3610807"/>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11" name="Tijdelijke aanduiding voor afbeelding 6">
            <a:extLst>
              <a:ext uri="{FF2B5EF4-FFF2-40B4-BE49-F238E27FC236}">
                <a16:creationId xmlns:a16="http://schemas.microsoft.com/office/drawing/2014/main" id="{D48977F0-CAE5-4054-B1AC-16B25EB28CBA}"/>
              </a:ext>
            </a:extLst>
          </p:cNvPr>
          <p:cNvSpPr>
            <a:spLocks noGrp="1"/>
          </p:cNvSpPr>
          <p:nvPr>
            <p:ph type="pic" sz="quarter" idx="16"/>
          </p:nvPr>
        </p:nvSpPr>
        <p:spPr>
          <a:xfrm>
            <a:off x="3754036" y="1717537"/>
            <a:ext cx="2286000" cy="1554480"/>
          </a:xfrm>
          <a:solidFill>
            <a:schemeClr val="accent6"/>
          </a:solidFill>
        </p:spPr>
        <p:txBody>
          <a:bodyPr rtlCol="0"/>
          <a:lstStyle/>
          <a:p>
            <a:pPr rtl="0"/>
            <a:r>
              <a:rPr lang="nl-NL" noProof="0"/>
              <a:t>Klik op het pictogram als u een afbeelding wilt toevoegen</a:t>
            </a:r>
          </a:p>
        </p:txBody>
      </p:sp>
      <p:sp>
        <p:nvSpPr>
          <p:cNvPr id="12" name="Tijdelijke aanduiding voor tekst 8">
            <a:extLst>
              <a:ext uri="{FF2B5EF4-FFF2-40B4-BE49-F238E27FC236}">
                <a16:creationId xmlns:a16="http://schemas.microsoft.com/office/drawing/2014/main" id="{035550F1-A852-48F3-9C1C-C64F3B8D4D7E}"/>
              </a:ext>
            </a:extLst>
          </p:cNvPr>
          <p:cNvSpPr>
            <a:spLocks noGrp="1"/>
          </p:cNvSpPr>
          <p:nvPr>
            <p:ph type="body" sz="quarter" idx="17" hasCustomPrompt="1"/>
          </p:nvPr>
        </p:nvSpPr>
        <p:spPr>
          <a:xfrm>
            <a:off x="3754036" y="3323409"/>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13" name="Tijdelijke aanduiding voor tekst 8">
            <a:extLst>
              <a:ext uri="{FF2B5EF4-FFF2-40B4-BE49-F238E27FC236}">
                <a16:creationId xmlns:a16="http://schemas.microsoft.com/office/drawing/2014/main" id="{D757D7CE-02BE-4D9B-A676-F2967D660EC0}"/>
              </a:ext>
            </a:extLst>
          </p:cNvPr>
          <p:cNvSpPr>
            <a:spLocks noGrp="1"/>
          </p:cNvSpPr>
          <p:nvPr>
            <p:ph type="body" sz="quarter" idx="18" hasCustomPrompt="1"/>
          </p:nvPr>
        </p:nvSpPr>
        <p:spPr>
          <a:xfrm>
            <a:off x="3754036" y="3611203"/>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14" name="Tijdelijke aanduiding voor afbeelding 6">
            <a:extLst>
              <a:ext uri="{FF2B5EF4-FFF2-40B4-BE49-F238E27FC236}">
                <a16:creationId xmlns:a16="http://schemas.microsoft.com/office/drawing/2014/main" id="{64C29CA7-3B83-4C84-8407-F05C8CA7084D}"/>
              </a:ext>
            </a:extLst>
          </p:cNvPr>
          <p:cNvSpPr>
            <a:spLocks noGrp="1"/>
          </p:cNvSpPr>
          <p:nvPr>
            <p:ph type="pic" sz="quarter" idx="19"/>
          </p:nvPr>
        </p:nvSpPr>
        <p:spPr>
          <a:xfrm>
            <a:off x="6172557" y="1717141"/>
            <a:ext cx="2286000" cy="1554480"/>
          </a:xfrm>
          <a:solidFill>
            <a:schemeClr val="accent6"/>
          </a:solidFill>
        </p:spPr>
        <p:txBody>
          <a:bodyPr rtlCol="0"/>
          <a:lstStyle/>
          <a:p>
            <a:pPr rtl="0"/>
            <a:r>
              <a:rPr lang="nl-NL" noProof="0"/>
              <a:t>Klik op het pictogram als u een afbeelding wilt toevoegen</a:t>
            </a:r>
          </a:p>
        </p:txBody>
      </p:sp>
      <p:sp>
        <p:nvSpPr>
          <p:cNvPr id="15" name="Tijdelijke aanduiding voor tekst 8">
            <a:extLst>
              <a:ext uri="{FF2B5EF4-FFF2-40B4-BE49-F238E27FC236}">
                <a16:creationId xmlns:a16="http://schemas.microsoft.com/office/drawing/2014/main" id="{62304448-704D-4C85-87B3-13204A597E05}"/>
              </a:ext>
            </a:extLst>
          </p:cNvPr>
          <p:cNvSpPr>
            <a:spLocks noGrp="1"/>
          </p:cNvSpPr>
          <p:nvPr>
            <p:ph type="body" sz="quarter" idx="20" hasCustomPrompt="1"/>
          </p:nvPr>
        </p:nvSpPr>
        <p:spPr>
          <a:xfrm>
            <a:off x="6172557" y="3323013"/>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16" name="Tijdelijke aanduiding voor tekst 8">
            <a:extLst>
              <a:ext uri="{FF2B5EF4-FFF2-40B4-BE49-F238E27FC236}">
                <a16:creationId xmlns:a16="http://schemas.microsoft.com/office/drawing/2014/main" id="{BB608A2D-D2B2-4E41-89DB-745BBE2D8B47}"/>
              </a:ext>
            </a:extLst>
          </p:cNvPr>
          <p:cNvSpPr>
            <a:spLocks noGrp="1"/>
          </p:cNvSpPr>
          <p:nvPr>
            <p:ph type="body" sz="quarter" idx="21" hasCustomPrompt="1"/>
          </p:nvPr>
        </p:nvSpPr>
        <p:spPr>
          <a:xfrm>
            <a:off x="6172557" y="3610807"/>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17" name="Tijdelijke aanduiding voor afbeelding 6">
            <a:extLst>
              <a:ext uri="{FF2B5EF4-FFF2-40B4-BE49-F238E27FC236}">
                <a16:creationId xmlns:a16="http://schemas.microsoft.com/office/drawing/2014/main" id="{B1A1DC22-0E05-43FC-8E91-0BE7AA25EEF8}"/>
              </a:ext>
            </a:extLst>
          </p:cNvPr>
          <p:cNvSpPr>
            <a:spLocks noGrp="1"/>
          </p:cNvSpPr>
          <p:nvPr>
            <p:ph type="pic" sz="quarter" idx="22"/>
          </p:nvPr>
        </p:nvSpPr>
        <p:spPr>
          <a:xfrm>
            <a:off x="8578378" y="1717141"/>
            <a:ext cx="2286000" cy="1554480"/>
          </a:xfrm>
          <a:solidFill>
            <a:schemeClr val="accent6"/>
          </a:solidFill>
        </p:spPr>
        <p:txBody>
          <a:bodyPr rtlCol="0"/>
          <a:lstStyle/>
          <a:p>
            <a:pPr rtl="0"/>
            <a:r>
              <a:rPr lang="nl-NL" noProof="0"/>
              <a:t>Klik op het pictogram als u een afbeelding wilt toevoegen</a:t>
            </a:r>
          </a:p>
        </p:txBody>
      </p:sp>
      <p:sp>
        <p:nvSpPr>
          <p:cNvPr id="18" name="Tijdelijke aanduiding voor tekst 8">
            <a:extLst>
              <a:ext uri="{FF2B5EF4-FFF2-40B4-BE49-F238E27FC236}">
                <a16:creationId xmlns:a16="http://schemas.microsoft.com/office/drawing/2014/main" id="{25676C67-0CCC-403A-9B15-B42740FCF064}"/>
              </a:ext>
            </a:extLst>
          </p:cNvPr>
          <p:cNvSpPr>
            <a:spLocks noGrp="1"/>
          </p:cNvSpPr>
          <p:nvPr>
            <p:ph type="body" sz="quarter" idx="23" hasCustomPrompt="1"/>
          </p:nvPr>
        </p:nvSpPr>
        <p:spPr>
          <a:xfrm>
            <a:off x="8578378" y="3323013"/>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19" name="Tijdelijke aanduiding voor tekst 8">
            <a:extLst>
              <a:ext uri="{FF2B5EF4-FFF2-40B4-BE49-F238E27FC236}">
                <a16:creationId xmlns:a16="http://schemas.microsoft.com/office/drawing/2014/main" id="{25CC45AB-977D-4580-9F1A-2E786542EE50}"/>
              </a:ext>
            </a:extLst>
          </p:cNvPr>
          <p:cNvSpPr>
            <a:spLocks noGrp="1"/>
          </p:cNvSpPr>
          <p:nvPr>
            <p:ph type="body" sz="quarter" idx="24" hasCustomPrompt="1"/>
          </p:nvPr>
        </p:nvSpPr>
        <p:spPr>
          <a:xfrm>
            <a:off x="8578378" y="3610807"/>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44" name="Tijdelijke aanduiding voor afbeelding 6">
            <a:extLst>
              <a:ext uri="{FF2B5EF4-FFF2-40B4-BE49-F238E27FC236}">
                <a16:creationId xmlns:a16="http://schemas.microsoft.com/office/drawing/2014/main" id="{27688D91-F8AA-4C0A-BF29-90F8FE202DAC}"/>
              </a:ext>
            </a:extLst>
          </p:cNvPr>
          <p:cNvSpPr>
            <a:spLocks noGrp="1"/>
          </p:cNvSpPr>
          <p:nvPr>
            <p:ph type="pic" sz="quarter" idx="25"/>
          </p:nvPr>
        </p:nvSpPr>
        <p:spPr>
          <a:xfrm>
            <a:off x="1325219" y="4131915"/>
            <a:ext cx="2286000" cy="1554480"/>
          </a:xfrm>
          <a:solidFill>
            <a:schemeClr val="accent6"/>
          </a:solidFill>
        </p:spPr>
        <p:txBody>
          <a:bodyPr rtlCol="0"/>
          <a:lstStyle/>
          <a:p>
            <a:pPr rtl="0"/>
            <a:r>
              <a:rPr lang="nl-NL" noProof="0"/>
              <a:t>Klik op het pictogram als u een afbeelding wilt toevoegen</a:t>
            </a:r>
          </a:p>
        </p:txBody>
      </p:sp>
      <p:sp>
        <p:nvSpPr>
          <p:cNvPr id="45" name="Tijdelijke aanduiding voor tekst 8">
            <a:extLst>
              <a:ext uri="{FF2B5EF4-FFF2-40B4-BE49-F238E27FC236}">
                <a16:creationId xmlns:a16="http://schemas.microsoft.com/office/drawing/2014/main" id="{D9AECBF7-0508-4905-9DF6-C0FF9D9ADA48}"/>
              </a:ext>
            </a:extLst>
          </p:cNvPr>
          <p:cNvSpPr>
            <a:spLocks noGrp="1"/>
          </p:cNvSpPr>
          <p:nvPr>
            <p:ph type="body" sz="quarter" idx="26" hasCustomPrompt="1"/>
          </p:nvPr>
        </p:nvSpPr>
        <p:spPr>
          <a:xfrm>
            <a:off x="1325219" y="5737787"/>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46" name="Tijdelijke aanduiding voor tekst 8">
            <a:extLst>
              <a:ext uri="{FF2B5EF4-FFF2-40B4-BE49-F238E27FC236}">
                <a16:creationId xmlns:a16="http://schemas.microsoft.com/office/drawing/2014/main" id="{A7F920A3-CA67-4CD0-A639-1CE803DE26F8}"/>
              </a:ext>
            </a:extLst>
          </p:cNvPr>
          <p:cNvSpPr>
            <a:spLocks noGrp="1"/>
          </p:cNvSpPr>
          <p:nvPr>
            <p:ph type="body" sz="quarter" idx="27" hasCustomPrompt="1"/>
          </p:nvPr>
        </p:nvSpPr>
        <p:spPr>
          <a:xfrm>
            <a:off x="1325219" y="6025581"/>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47" name="Tijdelijke aanduiding voor afbeelding 6">
            <a:extLst>
              <a:ext uri="{FF2B5EF4-FFF2-40B4-BE49-F238E27FC236}">
                <a16:creationId xmlns:a16="http://schemas.microsoft.com/office/drawing/2014/main" id="{463E2C69-9A20-4A90-8F45-4EE6CFD469B6}"/>
              </a:ext>
            </a:extLst>
          </p:cNvPr>
          <p:cNvSpPr>
            <a:spLocks noGrp="1"/>
          </p:cNvSpPr>
          <p:nvPr>
            <p:ph type="pic" sz="quarter" idx="28"/>
          </p:nvPr>
        </p:nvSpPr>
        <p:spPr>
          <a:xfrm>
            <a:off x="3743740" y="4132311"/>
            <a:ext cx="2286000" cy="1554480"/>
          </a:xfrm>
          <a:solidFill>
            <a:schemeClr val="accent6"/>
          </a:solidFill>
        </p:spPr>
        <p:txBody>
          <a:bodyPr rtlCol="0"/>
          <a:lstStyle/>
          <a:p>
            <a:pPr rtl="0"/>
            <a:r>
              <a:rPr lang="nl-NL" noProof="0"/>
              <a:t>Klik op het pictogram als u een afbeelding wilt toevoegen</a:t>
            </a:r>
          </a:p>
        </p:txBody>
      </p:sp>
      <p:sp>
        <p:nvSpPr>
          <p:cNvPr id="48" name="Tijdelijke aanduiding voor tekst 8">
            <a:extLst>
              <a:ext uri="{FF2B5EF4-FFF2-40B4-BE49-F238E27FC236}">
                <a16:creationId xmlns:a16="http://schemas.microsoft.com/office/drawing/2014/main" id="{D33409A7-C60B-4AD7-AFDF-23C2F042CECE}"/>
              </a:ext>
            </a:extLst>
          </p:cNvPr>
          <p:cNvSpPr>
            <a:spLocks noGrp="1"/>
          </p:cNvSpPr>
          <p:nvPr>
            <p:ph type="body" sz="quarter" idx="29" hasCustomPrompt="1"/>
          </p:nvPr>
        </p:nvSpPr>
        <p:spPr>
          <a:xfrm>
            <a:off x="3743740" y="5738183"/>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49" name="Tijdelijke aanduiding voor tekst 8">
            <a:extLst>
              <a:ext uri="{FF2B5EF4-FFF2-40B4-BE49-F238E27FC236}">
                <a16:creationId xmlns:a16="http://schemas.microsoft.com/office/drawing/2014/main" id="{4870155B-647D-44E9-AE54-24D2BB2404BF}"/>
              </a:ext>
            </a:extLst>
          </p:cNvPr>
          <p:cNvSpPr>
            <a:spLocks noGrp="1"/>
          </p:cNvSpPr>
          <p:nvPr>
            <p:ph type="body" sz="quarter" idx="30" hasCustomPrompt="1"/>
          </p:nvPr>
        </p:nvSpPr>
        <p:spPr>
          <a:xfrm>
            <a:off x="3743740" y="6025977"/>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50" name="Tijdelijke aanduiding voor afbeelding 6">
            <a:extLst>
              <a:ext uri="{FF2B5EF4-FFF2-40B4-BE49-F238E27FC236}">
                <a16:creationId xmlns:a16="http://schemas.microsoft.com/office/drawing/2014/main" id="{3876D40F-6DE8-45F1-B56E-986312109BAC}"/>
              </a:ext>
            </a:extLst>
          </p:cNvPr>
          <p:cNvSpPr>
            <a:spLocks noGrp="1"/>
          </p:cNvSpPr>
          <p:nvPr>
            <p:ph type="pic" sz="quarter" idx="31"/>
          </p:nvPr>
        </p:nvSpPr>
        <p:spPr>
          <a:xfrm>
            <a:off x="6162261" y="4131915"/>
            <a:ext cx="2286000" cy="1554480"/>
          </a:xfrm>
          <a:solidFill>
            <a:schemeClr val="accent6"/>
          </a:solidFill>
        </p:spPr>
        <p:txBody>
          <a:bodyPr rtlCol="0"/>
          <a:lstStyle/>
          <a:p>
            <a:pPr rtl="0"/>
            <a:r>
              <a:rPr lang="nl-NL" noProof="0"/>
              <a:t>Klik op het pictogram als u een afbeelding wilt toevoegen</a:t>
            </a:r>
          </a:p>
        </p:txBody>
      </p:sp>
      <p:sp>
        <p:nvSpPr>
          <p:cNvPr id="51" name="Tijdelijke aanduiding voor tekst 8">
            <a:extLst>
              <a:ext uri="{FF2B5EF4-FFF2-40B4-BE49-F238E27FC236}">
                <a16:creationId xmlns:a16="http://schemas.microsoft.com/office/drawing/2014/main" id="{D0A39ABE-EF7B-477F-A346-C5CDA9F5D63A}"/>
              </a:ext>
            </a:extLst>
          </p:cNvPr>
          <p:cNvSpPr>
            <a:spLocks noGrp="1"/>
          </p:cNvSpPr>
          <p:nvPr>
            <p:ph type="body" sz="quarter" idx="32" hasCustomPrompt="1"/>
          </p:nvPr>
        </p:nvSpPr>
        <p:spPr>
          <a:xfrm>
            <a:off x="6162261" y="5737787"/>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52" name="Tijdelijke aanduiding voor tekst 8">
            <a:extLst>
              <a:ext uri="{FF2B5EF4-FFF2-40B4-BE49-F238E27FC236}">
                <a16:creationId xmlns:a16="http://schemas.microsoft.com/office/drawing/2014/main" id="{7787A6CA-4AF6-46F5-BA39-50F328D9A86E}"/>
              </a:ext>
            </a:extLst>
          </p:cNvPr>
          <p:cNvSpPr>
            <a:spLocks noGrp="1"/>
          </p:cNvSpPr>
          <p:nvPr>
            <p:ph type="body" sz="quarter" idx="33" hasCustomPrompt="1"/>
          </p:nvPr>
        </p:nvSpPr>
        <p:spPr>
          <a:xfrm>
            <a:off x="6162261" y="6025581"/>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53" name="Tijdelijke aanduiding voor afbeelding 6">
            <a:extLst>
              <a:ext uri="{FF2B5EF4-FFF2-40B4-BE49-F238E27FC236}">
                <a16:creationId xmlns:a16="http://schemas.microsoft.com/office/drawing/2014/main" id="{EC171A7C-639D-47C1-A626-7E4772629B28}"/>
              </a:ext>
            </a:extLst>
          </p:cNvPr>
          <p:cNvSpPr>
            <a:spLocks noGrp="1"/>
          </p:cNvSpPr>
          <p:nvPr>
            <p:ph type="pic" sz="quarter" idx="34"/>
          </p:nvPr>
        </p:nvSpPr>
        <p:spPr>
          <a:xfrm>
            <a:off x="8580782" y="4131915"/>
            <a:ext cx="2286000" cy="1554480"/>
          </a:xfrm>
          <a:solidFill>
            <a:schemeClr val="accent6"/>
          </a:solidFill>
        </p:spPr>
        <p:txBody>
          <a:bodyPr rtlCol="0"/>
          <a:lstStyle/>
          <a:p>
            <a:pPr rtl="0"/>
            <a:r>
              <a:rPr lang="nl-NL" noProof="0"/>
              <a:t>Klik op het pictogram als u een afbeelding wilt toevoegen</a:t>
            </a:r>
          </a:p>
        </p:txBody>
      </p:sp>
      <p:sp>
        <p:nvSpPr>
          <p:cNvPr id="54" name="Tijdelijke aanduiding voor tekst 8">
            <a:extLst>
              <a:ext uri="{FF2B5EF4-FFF2-40B4-BE49-F238E27FC236}">
                <a16:creationId xmlns:a16="http://schemas.microsoft.com/office/drawing/2014/main" id="{674313BD-D2AD-4F0E-96FE-469C176818BD}"/>
              </a:ext>
            </a:extLst>
          </p:cNvPr>
          <p:cNvSpPr>
            <a:spLocks noGrp="1"/>
          </p:cNvSpPr>
          <p:nvPr>
            <p:ph type="body" sz="quarter" idx="35" hasCustomPrompt="1"/>
          </p:nvPr>
        </p:nvSpPr>
        <p:spPr>
          <a:xfrm>
            <a:off x="8580782" y="5737787"/>
            <a:ext cx="2286000" cy="274320"/>
          </a:xfrm>
        </p:spPr>
        <p:txBody>
          <a:bodyPr rtlCol="0"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Naam</a:t>
            </a:r>
          </a:p>
        </p:txBody>
      </p:sp>
      <p:sp>
        <p:nvSpPr>
          <p:cNvPr id="55" name="Tijdelijke aanduiding voor tekst 8">
            <a:extLst>
              <a:ext uri="{FF2B5EF4-FFF2-40B4-BE49-F238E27FC236}">
                <a16:creationId xmlns:a16="http://schemas.microsoft.com/office/drawing/2014/main" id="{7141AE4E-36D0-4176-9FCB-E5803788939E}"/>
              </a:ext>
            </a:extLst>
          </p:cNvPr>
          <p:cNvSpPr>
            <a:spLocks noGrp="1"/>
          </p:cNvSpPr>
          <p:nvPr>
            <p:ph type="body" sz="quarter" idx="36" hasCustomPrompt="1"/>
          </p:nvPr>
        </p:nvSpPr>
        <p:spPr>
          <a:xfrm>
            <a:off x="8580782" y="6025581"/>
            <a:ext cx="2286000" cy="274320"/>
          </a:xfrm>
        </p:spPr>
        <p:txBody>
          <a:bodyPr rtlCol="0">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rtl="0"/>
            <a:r>
              <a:rPr lang="nl-NL" noProof="0"/>
              <a:t>Titel</a:t>
            </a:r>
          </a:p>
        </p:txBody>
      </p:sp>
      <p:sp>
        <p:nvSpPr>
          <p:cNvPr id="3" name="Tijdelijke aanduiding voor datum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nl-NL" noProof="0"/>
              <a:t>20XX</a:t>
            </a:r>
          </a:p>
        </p:txBody>
      </p:sp>
      <p:sp>
        <p:nvSpPr>
          <p:cNvPr id="4" name="Tijdelijke aanduiding voor voettekst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nl-NL" noProof="0"/>
              <a:t>Titel van verkooppresentatie</a:t>
            </a:r>
          </a:p>
        </p:txBody>
      </p:sp>
      <p:sp>
        <p:nvSpPr>
          <p:cNvPr id="5" name="Tijdelijke aanduiding voor dia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1507401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ncier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p:txBody>
          <a:bodyPr rtlCol="0"/>
          <a:lstStyle>
            <a:lvl1pPr algn="ctr">
              <a:defRPr/>
            </a:lvl1pPr>
          </a:lstStyle>
          <a:p>
            <a:pPr rtl="0"/>
            <a:r>
              <a:rPr lang="nl-NL" noProof="0"/>
              <a:t>Klik om de titelstijl van het model te bewerken</a:t>
            </a:r>
          </a:p>
        </p:txBody>
      </p:sp>
      <p:sp>
        <p:nvSpPr>
          <p:cNvPr id="14" name="Tijdelijke aanduiding voor inhoud 13">
            <a:extLst>
              <a:ext uri="{FF2B5EF4-FFF2-40B4-BE49-F238E27FC236}">
                <a16:creationId xmlns:a16="http://schemas.microsoft.com/office/drawing/2014/main" id="{01F6AC7C-4EFC-4C76-8784-963130151FD5}"/>
              </a:ext>
            </a:extLst>
          </p:cNvPr>
          <p:cNvSpPr>
            <a:spLocks noGrp="1"/>
          </p:cNvSpPr>
          <p:nvPr>
            <p:ph sz="quarter" idx="28" hasCustomPrompt="1"/>
          </p:nvPr>
        </p:nvSpPr>
        <p:spPr>
          <a:xfrm>
            <a:off x="1137509" y="1859777"/>
            <a:ext cx="1819656" cy="1517904"/>
          </a:xfrm>
        </p:spPr>
        <p:txBody>
          <a:bodyPr rtlCol="0" anchor="ctr">
            <a:normAutofit/>
          </a:bodyPr>
          <a:lstStyle>
            <a:lvl1pPr marL="0" indent="0" algn="ctr">
              <a:buNone/>
              <a:defRPr sz="1800"/>
            </a:lvl1pPr>
          </a:lstStyle>
          <a:p>
            <a:pPr lvl="0" rtl="0"/>
            <a:r>
              <a:rPr lang="nl-NL" noProof="0"/>
              <a:t>Inhoud toevoegen</a:t>
            </a:r>
          </a:p>
        </p:txBody>
      </p:sp>
      <p:sp>
        <p:nvSpPr>
          <p:cNvPr id="8" name="Tijdelijke aanduiding voor tekst 7">
            <a:extLst>
              <a:ext uri="{FF2B5EF4-FFF2-40B4-BE49-F238E27FC236}">
                <a16:creationId xmlns:a16="http://schemas.microsoft.com/office/drawing/2014/main" id="{02AED95B-59A7-4359-BD74-24F920F7153F}"/>
              </a:ext>
            </a:extLst>
          </p:cNvPr>
          <p:cNvSpPr>
            <a:spLocks noGrp="1"/>
          </p:cNvSpPr>
          <p:nvPr>
            <p:ph type="body" sz="quarter" idx="13" hasCustomPrompt="1"/>
          </p:nvPr>
        </p:nvSpPr>
        <p:spPr>
          <a:xfrm>
            <a:off x="1018637" y="3444752"/>
            <a:ext cx="2057400" cy="640080"/>
          </a:xfrm>
        </p:spPr>
        <p:txBody>
          <a:bodyPr rtlCol="0">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Sectietitel</a:t>
            </a:r>
          </a:p>
        </p:txBody>
      </p:sp>
      <p:sp>
        <p:nvSpPr>
          <p:cNvPr id="9" name="Tijdelijke aanduiding voor tekst 7">
            <a:extLst>
              <a:ext uri="{FF2B5EF4-FFF2-40B4-BE49-F238E27FC236}">
                <a16:creationId xmlns:a16="http://schemas.microsoft.com/office/drawing/2014/main" id="{286DAE13-A93D-453A-8164-3F1E97F8F24B}"/>
              </a:ext>
            </a:extLst>
          </p:cNvPr>
          <p:cNvSpPr>
            <a:spLocks noGrp="1"/>
          </p:cNvSpPr>
          <p:nvPr>
            <p:ph type="body" sz="quarter" idx="14" hasCustomPrompt="1"/>
          </p:nvPr>
        </p:nvSpPr>
        <p:spPr>
          <a:xfrm>
            <a:off x="1034480" y="4110604"/>
            <a:ext cx="2057400" cy="365760"/>
          </a:xfrm>
        </p:spPr>
        <p:txBody>
          <a:bodyPr rtlCol="0">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Sectietitel</a:t>
            </a:r>
          </a:p>
        </p:txBody>
      </p:sp>
      <p:sp>
        <p:nvSpPr>
          <p:cNvPr id="10" name="Tijdelijke aanduiding voor tekst 7">
            <a:extLst>
              <a:ext uri="{FF2B5EF4-FFF2-40B4-BE49-F238E27FC236}">
                <a16:creationId xmlns:a16="http://schemas.microsoft.com/office/drawing/2014/main" id="{1FD2C3F4-5FD0-4B09-A5D5-7365D61084F0}"/>
              </a:ext>
            </a:extLst>
          </p:cNvPr>
          <p:cNvSpPr>
            <a:spLocks noGrp="1"/>
          </p:cNvSpPr>
          <p:nvPr>
            <p:ph type="body" sz="quarter" idx="15" hasCustomPrompt="1"/>
          </p:nvPr>
        </p:nvSpPr>
        <p:spPr>
          <a:xfrm>
            <a:off x="1034480" y="4483110"/>
            <a:ext cx="2057400" cy="914400"/>
          </a:xfrm>
        </p:spPr>
        <p:txBody>
          <a:bodyPr rtlCol="0">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Sectiebeschrijving</a:t>
            </a:r>
          </a:p>
        </p:txBody>
      </p:sp>
      <p:sp>
        <p:nvSpPr>
          <p:cNvPr id="28" name="Tijdelijke aanduiding voor inhoud 13">
            <a:extLst>
              <a:ext uri="{FF2B5EF4-FFF2-40B4-BE49-F238E27FC236}">
                <a16:creationId xmlns:a16="http://schemas.microsoft.com/office/drawing/2014/main" id="{7BF6ABBB-7B41-4F0C-8416-9C72862D93CB}"/>
              </a:ext>
            </a:extLst>
          </p:cNvPr>
          <p:cNvSpPr>
            <a:spLocks noGrp="1"/>
          </p:cNvSpPr>
          <p:nvPr>
            <p:ph sz="quarter" idx="29" hasCustomPrompt="1"/>
          </p:nvPr>
        </p:nvSpPr>
        <p:spPr>
          <a:xfrm>
            <a:off x="3859487" y="1859777"/>
            <a:ext cx="1819656" cy="1517904"/>
          </a:xfrm>
        </p:spPr>
        <p:txBody>
          <a:bodyPr rtlCol="0" anchor="ctr">
            <a:normAutofit/>
          </a:bodyPr>
          <a:lstStyle>
            <a:lvl1pPr marL="0" indent="0" algn="ctr">
              <a:buNone/>
              <a:defRPr sz="1800"/>
            </a:lvl1pPr>
          </a:lstStyle>
          <a:p>
            <a:pPr lvl="0" rtl="0"/>
            <a:r>
              <a:rPr lang="nl-NL" noProof="0"/>
              <a:t>Inhoud toevoegen</a:t>
            </a:r>
          </a:p>
        </p:txBody>
      </p:sp>
      <p:sp>
        <p:nvSpPr>
          <p:cNvPr id="30" name="Tijdelijke aanduiding voor tekst 7">
            <a:extLst>
              <a:ext uri="{FF2B5EF4-FFF2-40B4-BE49-F238E27FC236}">
                <a16:creationId xmlns:a16="http://schemas.microsoft.com/office/drawing/2014/main" id="{E1B58033-4461-43F1-8E7C-C6E5988BDE88}"/>
              </a:ext>
            </a:extLst>
          </p:cNvPr>
          <p:cNvSpPr>
            <a:spLocks noGrp="1"/>
          </p:cNvSpPr>
          <p:nvPr>
            <p:ph type="body" sz="quarter" idx="17" hasCustomPrompt="1"/>
          </p:nvPr>
        </p:nvSpPr>
        <p:spPr>
          <a:xfrm>
            <a:off x="3740615" y="3444752"/>
            <a:ext cx="2057400" cy="640080"/>
          </a:xfrm>
        </p:spPr>
        <p:txBody>
          <a:bodyPr rtlCol="0">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Sectietitel</a:t>
            </a:r>
          </a:p>
        </p:txBody>
      </p:sp>
      <p:sp>
        <p:nvSpPr>
          <p:cNvPr id="31" name="Tijdelijke aanduiding voor tekst 7">
            <a:extLst>
              <a:ext uri="{FF2B5EF4-FFF2-40B4-BE49-F238E27FC236}">
                <a16:creationId xmlns:a16="http://schemas.microsoft.com/office/drawing/2014/main" id="{80CE999C-FC94-4BF1-BBCE-0A3A9340971B}"/>
              </a:ext>
            </a:extLst>
          </p:cNvPr>
          <p:cNvSpPr>
            <a:spLocks noGrp="1"/>
          </p:cNvSpPr>
          <p:nvPr>
            <p:ph type="body" sz="quarter" idx="18" hasCustomPrompt="1"/>
          </p:nvPr>
        </p:nvSpPr>
        <p:spPr>
          <a:xfrm>
            <a:off x="3756458" y="4110604"/>
            <a:ext cx="2057400" cy="365760"/>
          </a:xfrm>
        </p:spPr>
        <p:txBody>
          <a:bodyPr rtlCol="0">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Sectietitel</a:t>
            </a:r>
          </a:p>
        </p:txBody>
      </p:sp>
      <p:sp>
        <p:nvSpPr>
          <p:cNvPr id="32" name="Tijdelijke aanduiding voor tekst 7">
            <a:extLst>
              <a:ext uri="{FF2B5EF4-FFF2-40B4-BE49-F238E27FC236}">
                <a16:creationId xmlns:a16="http://schemas.microsoft.com/office/drawing/2014/main" id="{6AFDE949-FC25-431E-8298-75F5A7B83A16}"/>
              </a:ext>
            </a:extLst>
          </p:cNvPr>
          <p:cNvSpPr>
            <a:spLocks noGrp="1"/>
          </p:cNvSpPr>
          <p:nvPr>
            <p:ph type="body" sz="quarter" idx="19" hasCustomPrompt="1"/>
          </p:nvPr>
        </p:nvSpPr>
        <p:spPr>
          <a:xfrm>
            <a:off x="3756458" y="4483110"/>
            <a:ext cx="2057400" cy="914400"/>
          </a:xfrm>
        </p:spPr>
        <p:txBody>
          <a:bodyPr rtlCol="0">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Sectiebeschrijving</a:t>
            </a:r>
          </a:p>
        </p:txBody>
      </p:sp>
      <p:sp>
        <p:nvSpPr>
          <p:cNvPr id="29" name="Tijdelijke aanduiding voor inhoud 13">
            <a:extLst>
              <a:ext uri="{FF2B5EF4-FFF2-40B4-BE49-F238E27FC236}">
                <a16:creationId xmlns:a16="http://schemas.microsoft.com/office/drawing/2014/main" id="{426B07AE-648A-4C6E-8FE4-B8C6D4A1B42E}"/>
              </a:ext>
            </a:extLst>
          </p:cNvPr>
          <p:cNvSpPr>
            <a:spLocks noGrp="1"/>
          </p:cNvSpPr>
          <p:nvPr>
            <p:ph sz="quarter" idx="30" hasCustomPrompt="1"/>
          </p:nvPr>
        </p:nvSpPr>
        <p:spPr>
          <a:xfrm>
            <a:off x="6549780" y="1859777"/>
            <a:ext cx="1819656" cy="1517904"/>
          </a:xfrm>
        </p:spPr>
        <p:txBody>
          <a:bodyPr rtlCol="0" anchor="ctr">
            <a:normAutofit/>
          </a:bodyPr>
          <a:lstStyle>
            <a:lvl1pPr marL="0" indent="0" algn="ctr">
              <a:buNone/>
              <a:defRPr sz="1800"/>
            </a:lvl1pPr>
          </a:lstStyle>
          <a:p>
            <a:pPr lvl="0" rtl="0"/>
            <a:r>
              <a:rPr lang="nl-NL" noProof="0"/>
              <a:t>Inhoud toevoegen</a:t>
            </a:r>
          </a:p>
        </p:txBody>
      </p:sp>
      <p:sp>
        <p:nvSpPr>
          <p:cNvPr id="34" name="Tijdelijke aanduiding voor tekst 7">
            <a:extLst>
              <a:ext uri="{FF2B5EF4-FFF2-40B4-BE49-F238E27FC236}">
                <a16:creationId xmlns:a16="http://schemas.microsoft.com/office/drawing/2014/main" id="{BAB49F71-4118-47B2-B571-8DC9A3E94024}"/>
              </a:ext>
            </a:extLst>
          </p:cNvPr>
          <p:cNvSpPr>
            <a:spLocks noGrp="1"/>
          </p:cNvSpPr>
          <p:nvPr>
            <p:ph type="body" sz="quarter" idx="21" hasCustomPrompt="1"/>
          </p:nvPr>
        </p:nvSpPr>
        <p:spPr>
          <a:xfrm>
            <a:off x="6430908" y="3444752"/>
            <a:ext cx="2057400" cy="640080"/>
          </a:xfrm>
        </p:spPr>
        <p:txBody>
          <a:bodyPr rtlCol="0">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Sectietitel</a:t>
            </a:r>
          </a:p>
        </p:txBody>
      </p:sp>
      <p:sp>
        <p:nvSpPr>
          <p:cNvPr id="35" name="Tijdelijke aanduiding voor tekst 7">
            <a:extLst>
              <a:ext uri="{FF2B5EF4-FFF2-40B4-BE49-F238E27FC236}">
                <a16:creationId xmlns:a16="http://schemas.microsoft.com/office/drawing/2014/main" id="{E6D674D8-A1E4-4A7E-929B-32FBA30823A3}"/>
              </a:ext>
            </a:extLst>
          </p:cNvPr>
          <p:cNvSpPr>
            <a:spLocks noGrp="1"/>
          </p:cNvSpPr>
          <p:nvPr>
            <p:ph type="body" sz="quarter" idx="22" hasCustomPrompt="1"/>
          </p:nvPr>
        </p:nvSpPr>
        <p:spPr>
          <a:xfrm>
            <a:off x="6430908" y="4110604"/>
            <a:ext cx="2057400" cy="365760"/>
          </a:xfrm>
        </p:spPr>
        <p:txBody>
          <a:bodyPr rtlCol="0">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Sectietitel</a:t>
            </a:r>
          </a:p>
        </p:txBody>
      </p:sp>
      <p:sp>
        <p:nvSpPr>
          <p:cNvPr id="36" name="Tijdelijke aanduiding voor tekst 7">
            <a:extLst>
              <a:ext uri="{FF2B5EF4-FFF2-40B4-BE49-F238E27FC236}">
                <a16:creationId xmlns:a16="http://schemas.microsoft.com/office/drawing/2014/main" id="{18E1E8CE-0AA4-4E2F-8DD0-006946935ADA}"/>
              </a:ext>
            </a:extLst>
          </p:cNvPr>
          <p:cNvSpPr>
            <a:spLocks noGrp="1"/>
          </p:cNvSpPr>
          <p:nvPr>
            <p:ph type="body" sz="quarter" idx="23" hasCustomPrompt="1"/>
          </p:nvPr>
        </p:nvSpPr>
        <p:spPr>
          <a:xfrm>
            <a:off x="6430908" y="4483110"/>
            <a:ext cx="2057400" cy="914400"/>
          </a:xfrm>
        </p:spPr>
        <p:txBody>
          <a:bodyPr rtlCol="0">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Sectiebeschrijving</a:t>
            </a:r>
          </a:p>
        </p:txBody>
      </p:sp>
      <p:sp>
        <p:nvSpPr>
          <p:cNvPr id="42" name="Tijdelijke aanduiding voor inhoud 13">
            <a:extLst>
              <a:ext uri="{FF2B5EF4-FFF2-40B4-BE49-F238E27FC236}">
                <a16:creationId xmlns:a16="http://schemas.microsoft.com/office/drawing/2014/main" id="{0C1E203C-1E7A-4194-97B0-B477E6F37235}"/>
              </a:ext>
            </a:extLst>
          </p:cNvPr>
          <p:cNvSpPr>
            <a:spLocks noGrp="1"/>
          </p:cNvSpPr>
          <p:nvPr>
            <p:ph sz="quarter" idx="31" hasCustomPrompt="1"/>
          </p:nvPr>
        </p:nvSpPr>
        <p:spPr>
          <a:xfrm>
            <a:off x="9264601" y="1859777"/>
            <a:ext cx="1819656" cy="1517904"/>
          </a:xfrm>
        </p:spPr>
        <p:txBody>
          <a:bodyPr rtlCol="0" anchor="ctr">
            <a:normAutofit/>
          </a:bodyPr>
          <a:lstStyle>
            <a:lvl1pPr marL="0" indent="0" algn="ctr">
              <a:buNone/>
              <a:defRPr sz="1800"/>
            </a:lvl1pPr>
          </a:lstStyle>
          <a:p>
            <a:pPr lvl="0" rtl="0"/>
            <a:r>
              <a:rPr lang="nl-NL" noProof="0"/>
              <a:t>Inhoud toevoegen</a:t>
            </a:r>
          </a:p>
        </p:txBody>
      </p:sp>
      <p:sp>
        <p:nvSpPr>
          <p:cNvPr id="38" name="Tijdelijke aanduiding voor tekst 7">
            <a:extLst>
              <a:ext uri="{FF2B5EF4-FFF2-40B4-BE49-F238E27FC236}">
                <a16:creationId xmlns:a16="http://schemas.microsoft.com/office/drawing/2014/main" id="{C03A45F5-F36F-429B-9C83-90B1DB716F22}"/>
              </a:ext>
            </a:extLst>
          </p:cNvPr>
          <p:cNvSpPr>
            <a:spLocks noGrp="1"/>
          </p:cNvSpPr>
          <p:nvPr>
            <p:ph type="body" sz="quarter" idx="25" hasCustomPrompt="1"/>
          </p:nvPr>
        </p:nvSpPr>
        <p:spPr>
          <a:xfrm>
            <a:off x="9145729" y="3444752"/>
            <a:ext cx="2057400" cy="640080"/>
          </a:xfrm>
        </p:spPr>
        <p:txBody>
          <a:bodyPr rtlCol="0">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Sectietitel</a:t>
            </a:r>
          </a:p>
        </p:txBody>
      </p:sp>
      <p:sp>
        <p:nvSpPr>
          <p:cNvPr id="39" name="Tijdelijke aanduiding voor tekst 7">
            <a:extLst>
              <a:ext uri="{FF2B5EF4-FFF2-40B4-BE49-F238E27FC236}">
                <a16:creationId xmlns:a16="http://schemas.microsoft.com/office/drawing/2014/main" id="{6A7CD68A-F84C-4F36-A46D-DB7BA329AB0B}"/>
              </a:ext>
            </a:extLst>
          </p:cNvPr>
          <p:cNvSpPr>
            <a:spLocks noGrp="1"/>
          </p:cNvSpPr>
          <p:nvPr>
            <p:ph type="body" sz="quarter" idx="26" hasCustomPrompt="1"/>
          </p:nvPr>
        </p:nvSpPr>
        <p:spPr>
          <a:xfrm>
            <a:off x="9145729" y="4110604"/>
            <a:ext cx="2057400" cy="365760"/>
          </a:xfrm>
        </p:spPr>
        <p:txBody>
          <a:bodyPr rtlCol="0">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Sectietitel</a:t>
            </a:r>
          </a:p>
        </p:txBody>
      </p:sp>
      <p:sp>
        <p:nvSpPr>
          <p:cNvPr id="40" name="Tijdelijke aanduiding voor tekst 7">
            <a:extLst>
              <a:ext uri="{FF2B5EF4-FFF2-40B4-BE49-F238E27FC236}">
                <a16:creationId xmlns:a16="http://schemas.microsoft.com/office/drawing/2014/main" id="{E67019EA-0584-46F5-BDB3-D2B3C717B019}"/>
              </a:ext>
            </a:extLst>
          </p:cNvPr>
          <p:cNvSpPr>
            <a:spLocks noGrp="1"/>
          </p:cNvSpPr>
          <p:nvPr>
            <p:ph type="body" sz="quarter" idx="27" hasCustomPrompt="1"/>
          </p:nvPr>
        </p:nvSpPr>
        <p:spPr>
          <a:xfrm>
            <a:off x="9145729" y="4483110"/>
            <a:ext cx="2057400" cy="914400"/>
          </a:xfrm>
        </p:spPr>
        <p:txBody>
          <a:bodyPr rtlCol="0">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nl-NL" noProof="0"/>
              <a:t>Sectiebeschrijving</a:t>
            </a:r>
          </a:p>
        </p:txBody>
      </p:sp>
      <p:sp>
        <p:nvSpPr>
          <p:cNvPr id="3" name="Rechthoek 2">
            <a:extLst>
              <a:ext uri="{FF2B5EF4-FFF2-40B4-BE49-F238E27FC236}">
                <a16:creationId xmlns:a16="http://schemas.microsoft.com/office/drawing/2014/main" id="{38EA36FF-A158-49B3-9C17-39C94920B271}"/>
              </a:ext>
              <a:ext uri="{C183D7F6-B498-43B3-948B-1728B52AA6E4}">
                <adec:decorative xmlns:adec="http://schemas.microsoft.com/office/drawing/2017/decorative" val="1"/>
              </a:ext>
            </a:extLst>
          </p:cNvPr>
          <p:cNvSpPr/>
          <p:nvPr userDrawn="1"/>
        </p:nvSpPr>
        <p:spPr>
          <a:xfrm>
            <a:off x="858617" y="179270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 name="Rechthoek 6">
            <a:extLst>
              <a:ext uri="{FF2B5EF4-FFF2-40B4-BE49-F238E27FC236}">
                <a16:creationId xmlns:a16="http://schemas.microsoft.com/office/drawing/2014/main" id="{1FF42D5D-9DBF-475A-BC06-666D080D3137}"/>
              </a:ext>
              <a:ext uri="{C183D7F6-B498-43B3-948B-1728B52AA6E4}">
                <adec:decorative xmlns:adec="http://schemas.microsoft.com/office/drawing/2017/decorative" val="1"/>
              </a:ext>
            </a:extLst>
          </p:cNvPr>
          <p:cNvSpPr/>
          <p:nvPr userDrawn="1"/>
        </p:nvSpPr>
        <p:spPr>
          <a:xfrm>
            <a:off x="3580595" y="1800726"/>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 name="Rechthoek 10">
            <a:extLst>
              <a:ext uri="{FF2B5EF4-FFF2-40B4-BE49-F238E27FC236}">
                <a16:creationId xmlns:a16="http://schemas.microsoft.com/office/drawing/2014/main" id="{A6AEDC3F-C3D2-4184-860D-65645BBD6E87}"/>
              </a:ext>
              <a:ext uri="{C183D7F6-B498-43B3-948B-1728B52AA6E4}">
                <adec:decorative xmlns:adec="http://schemas.microsoft.com/office/drawing/2017/decorative" val="1"/>
              </a:ext>
            </a:extLst>
          </p:cNvPr>
          <p:cNvSpPr/>
          <p:nvPr userDrawn="1"/>
        </p:nvSpPr>
        <p:spPr>
          <a:xfrm>
            <a:off x="6270888" y="180072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 name="Rechthoek 11">
            <a:extLst>
              <a:ext uri="{FF2B5EF4-FFF2-40B4-BE49-F238E27FC236}">
                <a16:creationId xmlns:a16="http://schemas.microsoft.com/office/drawing/2014/main" id="{5C227352-6F71-4914-9AB1-AB4448667EE9}"/>
              </a:ext>
              <a:ext uri="{C183D7F6-B498-43B3-948B-1728B52AA6E4}">
                <adec:decorative xmlns:adec="http://schemas.microsoft.com/office/drawing/2017/decorative" val="1"/>
              </a:ext>
            </a:extLst>
          </p:cNvPr>
          <p:cNvSpPr/>
          <p:nvPr userDrawn="1"/>
        </p:nvSpPr>
        <p:spPr>
          <a:xfrm>
            <a:off x="8985709" y="182077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 name="Tijdelijke aanduiding voor datum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nl-NL" noProof="0"/>
              <a:t>20XX</a:t>
            </a:r>
          </a:p>
        </p:txBody>
      </p:sp>
      <p:sp>
        <p:nvSpPr>
          <p:cNvPr id="5" name="Tijdelijke aanduiding voor voettekst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nl-NL" noProof="0"/>
              <a:t>Titel van verkooppresentatie</a:t>
            </a:r>
          </a:p>
        </p:txBody>
      </p:sp>
      <p:sp>
        <p:nvSpPr>
          <p:cNvPr id="6" name="Tijdelijke aanduiding voor dia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2422894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amenvattin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E6B487E6-6563-4EEC-A349-2257BBAFD4DD}"/>
              </a:ext>
              <a:ext uri="{C183D7F6-B498-43B3-948B-1728B52AA6E4}">
                <adec:decorative xmlns:adec="http://schemas.microsoft.com/office/drawing/2017/decorative" val="1"/>
              </a:ext>
            </a:extLst>
          </p:cNvPr>
          <p:cNvSpPr/>
          <p:nvPr userDrawn="1"/>
        </p:nvSpPr>
        <p:spPr>
          <a:xfrm>
            <a:off x="1"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a:xfrm>
            <a:off x="6348334" y="1062164"/>
            <a:ext cx="5005466" cy="1325563"/>
          </a:xfrm>
        </p:spPr>
        <p:txBody>
          <a:bodyPr rtlCol="0"/>
          <a:lstStyle>
            <a:lvl1pPr>
              <a:defRPr>
                <a:solidFill>
                  <a:schemeClr val="tx1">
                    <a:lumMod val="50000"/>
                    <a:lumOff val="50000"/>
                  </a:schemeClr>
                </a:solidFill>
              </a:defRPr>
            </a:lvl1pPr>
          </a:lstStyle>
          <a:p>
            <a:pPr rtl="0"/>
            <a:r>
              <a:rPr lang="nl-NL" noProof="0"/>
              <a:t>Klik om de titelstijl van het model te bewerken</a:t>
            </a:r>
          </a:p>
        </p:txBody>
      </p:sp>
      <p:sp>
        <p:nvSpPr>
          <p:cNvPr id="7" name="Tijdelijke aanduiding voor afbeelding 6">
            <a:extLst>
              <a:ext uri="{FF2B5EF4-FFF2-40B4-BE49-F238E27FC236}">
                <a16:creationId xmlns:a16="http://schemas.microsoft.com/office/drawing/2014/main" id="{EED971A8-4C6D-471D-A690-8CD666292205}"/>
              </a:ext>
            </a:extLst>
          </p:cNvPr>
          <p:cNvSpPr>
            <a:spLocks noGrp="1"/>
          </p:cNvSpPr>
          <p:nvPr>
            <p:ph type="pic" sz="quarter" idx="13"/>
          </p:nvPr>
        </p:nvSpPr>
        <p:spPr>
          <a:xfrm>
            <a:off x="861935" y="1143000"/>
            <a:ext cx="4953000" cy="4572000"/>
          </a:xfrm>
          <a:solidFill>
            <a:schemeClr val="accent6"/>
          </a:solidFill>
        </p:spPr>
        <p:txBody>
          <a:bodyPr rtlCol="0"/>
          <a:lstStyle/>
          <a:p>
            <a:pPr rtl="0"/>
            <a:r>
              <a:rPr lang="nl-NL" noProof="0"/>
              <a:t>Klik op het pictogram als u een afbeelding wilt toevoegen</a:t>
            </a:r>
          </a:p>
        </p:txBody>
      </p:sp>
      <p:sp>
        <p:nvSpPr>
          <p:cNvPr id="10" name="Tijdelijke aanduiding voor tekst 9">
            <a:extLst>
              <a:ext uri="{FF2B5EF4-FFF2-40B4-BE49-F238E27FC236}">
                <a16:creationId xmlns:a16="http://schemas.microsoft.com/office/drawing/2014/main" id="{0ECB8E5B-4859-4892-A062-C831DA527F75}"/>
              </a:ext>
            </a:extLst>
          </p:cNvPr>
          <p:cNvSpPr>
            <a:spLocks noGrp="1"/>
          </p:cNvSpPr>
          <p:nvPr>
            <p:ph type="body" sz="quarter" idx="14" hasCustomPrompt="1"/>
          </p:nvPr>
        </p:nvSpPr>
        <p:spPr>
          <a:xfrm>
            <a:off x="6376988" y="2555875"/>
            <a:ext cx="4953000" cy="3159125"/>
          </a:xfrm>
        </p:spPr>
        <p:txBody>
          <a:bodyPr rtlCol="0">
            <a:normAutofit/>
          </a:bodyPr>
          <a:lstStyle>
            <a:lvl1pPr marL="0" indent="0">
              <a:lnSpc>
                <a:spcPts val="2600"/>
              </a:lnSpc>
              <a:spcBef>
                <a:spcPts val="0"/>
              </a:spcBef>
              <a:buNone/>
              <a:defRPr sz="1600">
                <a:solidFill>
                  <a:schemeClr val="tx1">
                    <a:lumMod val="65000"/>
                    <a:lumOff val="35000"/>
                  </a:schemeClr>
                </a:solidFill>
                <a:latin typeface="+mn-lt"/>
              </a:defRPr>
            </a:lvl1pPr>
            <a:lvl2pPr marL="457200" indent="0">
              <a:lnSpc>
                <a:spcPts val="2600"/>
              </a:lnSpc>
              <a:spcBef>
                <a:spcPts val="0"/>
              </a:spcBef>
              <a:buNone/>
              <a:defRPr sz="1600">
                <a:solidFill>
                  <a:schemeClr val="tx1">
                    <a:lumMod val="65000"/>
                    <a:lumOff val="35000"/>
                  </a:schemeClr>
                </a:solidFill>
                <a:latin typeface="+mn-lt"/>
              </a:defRPr>
            </a:lvl2pPr>
            <a:lvl3pPr marL="914400" indent="0">
              <a:lnSpc>
                <a:spcPts val="2600"/>
              </a:lnSpc>
              <a:spcBef>
                <a:spcPts val="0"/>
              </a:spcBef>
              <a:buNone/>
              <a:defRPr sz="1600">
                <a:solidFill>
                  <a:schemeClr val="tx1">
                    <a:lumMod val="65000"/>
                    <a:lumOff val="35000"/>
                  </a:schemeClr>
                </a:solidFill>
                <a:latin typeface="+mn-lt"/>
              </a:defRPr>
            </a:lvl3pPr>
            <a:lvl4pPr marL="1371600" indent="0">
              <a:lnSpc>
                <a:spcPts val="2600"/>
              </a:lnSpc>
              <a:spcBef>
                <a:spcPts val="0"/>
              </a:spcBef>
              <a:buNone/>
              <a:defRPr sz="1600">
                <a:solidFill>
                  <a:schemeClr val="tx1">
                    <a:lumMod val="65000"/>
                    <a:lumOff val="35000"/>
                  </a:schemeClr>
                </a:solidFill>
                <a:latin typeface="+mn-lt"/>
              </a:defRPr>
            </a:lvl4pPr>
            <a:lvl5pPr marL="1828800" indent="0">
              <a:lnSpc>
                <a:spcPts val="2600"/>
              </a:lnSpc>
              <a:spcBef>
                <a:spcPts val="0"/>
              </a:spcBef>
              <a:buNone/>
              <a:defRPr sz="1600">
                <a:solidFill>
                  <a:schemeClr val="tx1">
                    <a:lumMod val="65000"/>
                    <a:lumOff val="35000"/>
                  </a:schemeClr>
                </a:solidFill>
                <a:latin typeface="+mn-lt"/>
              </a:defRPr>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3" name="Tijdelijke aanduiding voor datum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nl-NL" noProof="0"/>
              <a:t>20XX</a:t>
            </a:r>
          </a:p>
        </p:txBody>
      </p:sp>
      <p:sp>
        <p:nvSpPr>
          <p:cNvPr id="4" name="Tijdelijke aanduiding voor voettekst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nl-NL" noProof="0"/>
              <a:t>Titel van verkooppresentatie</a:t>
            </a:r>
          </a:p>
        </p:txBody>
      </p:sp>
      <p:sp>
        <p:nvSpPr>
          <p:cNvPr id="5" name="Tijdelijke aanduiding voor dia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2893847496"/>
      </p:ext>
    </p:extLst>
  </p:cSld>
  <p:clrMapOvr>
    <a:masterClrMapping/>
  </p:clrMapOvr>
  <p:extLst>
    <p:ext uri="{DCECCB84-F9BA-43D5-87BE-67443E8EF086}">
      <p15:sldGuideLst xmlns:p15="http://schemas.microsoft.com/office/powerpoint/2012/main">
        <p15:guide id="1" pos="3840" userDrawn="1">
          <p15:clr>
            <a:srgbClr val="FBAE40"/>
          </p15:clr>
        </p15:guide>
        <p15:guide id="2" pos="52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edan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E3D039-0A18-4031-8A63-D83666B066F6}"/>
              </a:ext>
            </a:extLst>
          </p:cNvPr>
          <p:cNvSpPr>
            <a:spLocks noGrp="1"/>
          </p:cNvSpPr>
          <p:nvPr>
            <p:ph type="title" hasCustomPrompt="1"/>
          </p:nvPr>
        </p:nvSpPr>
        <p:spPr>
          <a:xfrm>
            <a:off x="719425" y="4689888"/>
            <a:ext cx="5029200" cy="1371600"/>
          </a:xfrm>
        </p:spPr>
        <p:txBody>
          <a:bodyPr rtlCol="0" anchor="ctr" anchorCtr="0">
            <a:normAutofit/>
          </a:bodyPr>
          <a:lstStyle>
            <a:lvl1pPr algn="ctr">
              <a:defRPr sz="4400"/>
            </a:lvl1pPr>
          </a:lstStyle>
          <a:p>
            <a:pPr rtl="0"/>
            <a:r>
              <a:rPr lang="nl-NL" noProof="0"/>
              <a:t>Klik om de titelstijl van het model te bewerken</a:t>
            </a:r>
          </a:p>
        </p:txBody>
      </p:sp>
      <p:sp>
        <p:nvSpPr>
          <p:cNvPr id="8" name="Tijdelijke aanduiding voor afbeelding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390524"/>
            <a:ext cx="5637276" cy="4114800"/>
          </a:xfrm>
          <a:solidFill>
            <a:schemeClr val="accent6"/>
          </a:solidFill>
        </p:spPr>
        <p:txBody>
          <a:bodyPr rtlCol="0"/>
          <a:lstStyle/>
          <a:p>
            <a:pPr rtl="0"/>
            <a:r>
              <a:rPr lang="nl-NL" noProof="0"/>
              <a:t>Klik op het pictogram als u een afbeelding wilt toevoegen</a:t>
            </a:r>
          </a:p>
        </p:txBody>
      </p:sp>
      <p:sp>
        <p:nvSpPr>
          <p:cNvPr id="10" name="Tijdelijke aanduiding voor afbeelding 7">
            <a:extLst>
              <a:ext uri="{FF2B5EF4-FFF2-40B4-BE49-F238E27FC236}">
                <a16:creationId xmlns:a16="http://schemas.microsoft.com/office/drawing/2014/main" id="{6B717642-3C5E-4830-BCBC-E7FAE8B77949}"/>
              </a:ext>
            </a:extLst>
          </p:cNvPr>
          <p:cNvSpPr>
            <a:spLocks noGrp="1"/>
          </p:cNvSpPr>
          <p:nvPr>
            <p:ph type="pic" sz="quarter" idx="15"/>
          </p:nvPr>
        </p:nvSpPr>
        <p:spPr>
          <a:xfrm>
            <a:off x="6096000" y="390524"/>
            <a:ext cx="5637276" cy="4114800"/>
          </a:xfrm>
          <a:solidFill>
            <a:schemeClr val="accent6"/>
          </a:solidFill>
        </p:spPr>
        <p:txBody>
          <a:bodyPr rtlCol="0"/>
          <a:lstStyle/>
          <a:p>
            <a:pPr rtl="0"/>
            <a:r>
              <a:rPr lang="nl-NL" noProof="0"/>
              <a:t>Klik op het pictogram als u een afbeelding wilt toevoegen</a:t>
            </a:r>
          </a:p>
        </p:txBody>
      </p:sp>
      <p:sp>
        <p:nvSpPr>
          <p:cNvPr id="9" name="Tijdelijke aanduiding voor tekst 8">
            <a:extLst>
              <a:ext uri="{FF2B5EF4-FFF2-40B4-BE49-F238E27FC236}">
                <a16:creationId xmlns:a16="http://schemas.microsoft.com/office/drawing/2014/main" id="{1A83FC01-0C03-4607-B5EA-8C230EA7CABF}"/>
              </a:ext>
            </a:extLst>
          </p:cNvPr>
          <p:cNvSpPr>
            <a:spLocks noGrp="1"/>
          </p:cNvSpPr>
          <p:nvPr>
            <p:ph type="body" sz="quarter" idx="14" hasCustomPrompt="1"/>
          </p:nvPr>
        </p:nvSpPr>
        <p:spPr>
          <a:xfrm>
            <a:off x="6460759" y="4687863"/>
            <a:ext cx="5029200" cy="1463040"/>
          </a:xfrm>
        </p:spPr>
        <p:txBody>
          <a:bodyPr rtlCol="0" anchor="ctr" anchorCtr="0">
            <a:noAutofit/>
          </a:bodyPr>
          <a:lstStyle>
            <a:lvl1pPr marL="0" indent="0">
              <a:lnSpc>
                <a:spcPts val="2000"/>
              </a:lnSpc>
              <a:buNone/>
              <a:defRPr sz="1600"/>
            </a:lvl1pPr>
            <a:lvl2pPr marL="457200" indent="0">
              <a:lnSpc>
                <a:spcPts val="2000"/>
              </a:lnSpc>
              <a:buNone/>
              <a:defRPr sz="1600"/>
            </a:lvl2pPr>
            <a:lvl3pPr marL="914400" indent="0">
              <a:lnSpc>
                <a:spcPts val="2000"/>
              </a:lnSpc>
              <a:spcBef>
                <a:spcPts val="0"/>
              </a:spcBef>
              <a:buNone/>
              <a:defRPr sz="1600"/>
            </a:lvl3pPr>
            <a:lvl4pPr marL="1371600" indent="0">
              <a:lnSpc>
                <a:spcPts val="2000"/>
              </a:lnSpc>
              <a:buNone/>
              <a:defRPr sz="1600"/>
            </a:lvl4pPr>
            <a:lvl5pPr marL="1828800" indent="0">
              <a:lnSpc>
                <a:spcPts val="2000"/>
              </a:lnSpc>
              <a:buNone/>
              <a:defRPr sz="16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datum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p>
            <a:pPr rtl="0"/>
            <a:r>
              <a:rPr lang="nl-NL" noProof="0"/>
              <a:t>20XX</a:t>
            </a:r>
          </a:p>
        </p:txBody>
      </p:sp>
      <p:sp>
        <p:nvSpPr>
          <p:cNvPr id="5" name="Tijdelijke aanduiding voor voettekst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p>
            <a:pPr rtl="0"/>
            <a:r>
              <a:rPr lang="nl-NL" noProof="0"/>
              <a:t>Titel van verkooppresentatie</a:t>
            </a:r>
          </a:p>
        </p:txBody>
      </p:sp>
      <p:sp>
        <p:nvSpPr>
          <p:cNvPr id="6" name="Tijdelijke aanduiding voor dianumm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1208221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390524"/>
            <a:ext cx="11274552" cy="4171951"/>
          </a:xfrm>
          <a:solidFill>
            <a:schemeClr val="accent6"/>
          </a:solidFill>
        </p:spPr>
        <p:txBody>
          <a:bodyPr rtlCol="0"/>
          <a:lstStyle/>
          <a:p>
            <a:pPr rtl="0"/>
            <a:r>
              <a:rPr lang="nl-NL" noProof="0"/>
              <a:t>Klik op het pictogram als u een afbeelding wilt toevoegen</a:t>
            </a:r>
          </a:p>
        </p:txBody>
      </p:sp>
      <p:sp>
        <p:nvSpPr>
          <p:cNvPr id="4" name="Tijdelijke aanduiding voor datum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p>
            <a:pPr rtl="0"/>
            <a:r>
              <a:rPr lang="nl-NL" noProof="0"/>
              <a:t>20XX</a:t>
            </a:r>
          </a:p>
        </p:txBody>
      </p:sp>
      <p:sp>
        <p:nvSpPr>
          <p:cNvPr id="5" name="Tijdelijke aanduiding voor voettekst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p>
            <a:pPr rtl="0"/>
            <a:r>
              <a:rPr lang="nl-NL" noProof="0"/>
              <a:t>Titel van verkooppresentatie</a:t>
            </a:r>
          </a:p>
        </p:txBody>
      </p:sp>
      <p:sp>
        <p:nvSpPr>
          <p:cNvPr id="6" name="Tijdelijke aanduiding voor dianumm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
        <p:nvSpPr>
          <p:cNvPr id="9" name="Titel 1">
            <a:extLst>
              <a:ext uri="{FF2B5EF4-FFF2-40B4-BE49-F238E27FC236}">
                <a16:creationId xmlns:a16="http://schemas.microsoft.com/office/drawing/2014/main" id="{99C910F3-1CC6-467F-A64A-2DDFE463203E}"/>
              </a:ext>
            </a:extLst>
          </p:cNvPr>
          <p:cNvSpPr>
            <a:spLocks noGrp="1"/>
          </p:cNvSpPr>
          <p:nvPr>
            <p:ph type="title" hasCustomPrompt="1"/>
          </p:nvPr>
        </p:nvSpPr>
        <p:spPr>
          <a:xfrm>
            <a:off x="719425" y="4689888"/>
            <a:ext cx="5029200" cy="1371600"/>
          </a:xfrm>
        </p:spPr>
        <p:txBody>
          <a:bodyPr rtlCol="0" anchor="ctr" anchorCtr="0">
            <a:normAutofit/>
          </a:bodyPr>
          <a:lstStyle>
            <a:lvl1pPr algn="ctr">
              <a:defRPr sz="4400"/>
            </a:lvl1pPr>
          </a:lstStyle>
          <a:p>
            <a:pPr rtl="0"/>
            <a:r>
              <a:rPr lang="nl-NL" noProof="0"/>
              <a:t>Klik om de titelstijl van het model te bewerken</a:t>
            </a:r>
          </a:p>
        </p:txBody>
      </p:sp>
      <p:sp>
        <p:nvSpPr>
          <p:cNvPr id="10" name="Tijdelijke aanduiding voor tekst 8">
            <a:extLst>
              <a:ext uri="{FF2B5EF4-FFF2-40B4-BE49-F238E27FC236}">
                <a16:creationId xmlns:a16="http://schemas.microsoft.com/office/drawing/2014/main" id="{5550E3EA-37A2-40C0-A78F-3C0AB0F78189}"/>
              </a:ext>
            </a:extLst>
          </p:cNvPr>
          <p:cNvSpPr>
            <a:spLocks noGrp="1"/>
          </p:cNvSpPr>
          <p:nvPr>
            <p:ph type="body" sz="quarter" idx="14" hasCustomPrompt="1"/>
          </p:nvPr>
        </p:nvSpPr>
        <p:spPr>
          <a:xfrm>
            <a:off x="6460759" y="4687863"/>
            <a:ext cx="5029200" cy="1463040"/>
          </a:xfrm>
        </p:spPr>
        <p:txBody>
          <a:bodyPr rtlCol="0" anchor="ctr" anchorCtr="0">
            <a:noAutofit/>
          </a:bodyPr>
          <a:lstStyle>
            <a:lvl1pPr marL="0" indent="0">
              <a:lnSpc>
                <a:spcPts val="1800"/>
              </a:lnSpc>
              <a:buNone/>
              <a:defRPr sz="1600"/>
            </a:lvl1pPr>
            <a:lvl2pPr marL="457200" indent="0">
              <a:lnSpc>
                <a:spcPts val="1800"/>
              </a:lnSpc>
              <a:buNone/>
              <a:defRPr sz="1600"/>
            </a:lvl2pPr>
            <a:lvl3pPr marL="914400" indent="0">
              <a:lnSpc>
                <a:spcPts val="1800"/>
              </a:lnSpc>
              <a:spcBef>
                <a:spcPts val="0"/>
              </a:spcBef>
              <a:buNone/>
              <a:defRPr sz="1600"/>
            </a:lvl3pPr>
            <a:lvl4pPr marL="1371600" indent="0">
              <a:lnSpc>
                <a:spcPts val="1800"/>
              </a:lnSpc>
              <a:buNone/>
              <a:defRPr sz="1600"/>
            </a:lvl4pPr>
            <a:lvl5pPr marL="1828800" indent="0">
              <a:lnSpc>
                <a:spcPts val="1800"/>
              </a:lnSpc>
              <a:buNone/>
              <a:defRPr sz="1600"/>
            </a:lvl5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Tree>
    <p:extLst>
      <p:ext uri="{BB962C8B-B14F-4D97-AF65-F5344CB8AC3E}">
        <p14:creationId xmlns:p14="http://schemas.microsoft.com/office/powerpoint/2010/main" val="14632446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3_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lstStyle/>
          <a:p>
            <a:pPr rtl="0"/>
            <a:r>
              <a:rPr lang="nl-NL" noProof="0"/>
              <a:t>Klik om de titelstijl van het model te bewerken</a:t>
            </a:r>
          </a:p>
        </p:txBody>
      </p:sp>
      <p:sp>
        <p:nvSpPr>
          <p:cNvPr id="3" name="Tijdelijke aanduiding voor datum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nl-NL" noProof="0"/>
              <a:t>20XX</a:t>
            </a:r>
          </a:p>
        </p:txBody>
      </p:sp>
      <p:sp>
        <p:nvSpPr>
          <p:cNvPr id="4" name="Tijdelijke aanduiding voor voettekst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nl-NL" noProof="0"/>
              <a:t>Titel van verkooppresentatie</a:t>
            </a:r>
          </a:p>
        </p:txBody>
      </p:sp>
      <p:sp>
        <p:nvSpPr>
          <p:cNvPr id="5" name="Tijdelijke aanduiding voor dia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26799299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ee, inhou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ACA106-0FC3-4FE9-9338-4AC3D15608E5}"/>
              </a:ext>
            </a:extLst>
          </p:cNvPr>
          <p:cNvSpPr>
            <a:spLocks noGrp="1"/>
          </p:cNvSpPr>
          <p:nvPr>
            <p:ph type="title" hasCustomPrompt="1"/>
          </p:nvPr>
        </p:nvSpPr>
        <p:spPr/>
        <p:txBody>
          <a:bodyPr rtlCol="0"/>
          <a:lstStyle/>
          <a:p>
            <a:pPr rtl="0"/>
            <a:r>
              <a:rPr lang="nl-NL" noProof="0"/>
              <a:t>Klik om de titelstijl van het model te bewerken</a:t>
            </a:r>
          </a:p>
        </p:txBody>
      </p:sp>
      <p:sp>
        <p:nvSpPr>
          <p:cNvPr id="3" name="Tijdelijke aanduiding voor inhoud 2">
            <a:extLst>
              <a:ext uri="{FF2B5EF4-FFF2-40B4-BE49-F238E27FC236}">
                <a16:creationId xmlns:a16="http://schemas.microsoft.com/office/drawing/2014/main" id="{02BF6510-D603-481E-B685-9095150A2891}"/>
              </a:ext>
            </a:extLst>
          </p:cNvPr>
          <p:cNvSpPr>
            <a:spLocks noGrp="1"/>
          </p:cNvSpPr>
          <p:nvPr>
            <p:ph sz="half" idx="1" hasCustomPrompt="1"/>
          </p:nvPr>
        </p:nvSpPr>
        <p:spPr>
          <a:xfrm>
            <a:off x="838200" y="1825625"/>
            <a:ext cx="5181600" cy="4351338"/>
          </a:xfrm>
        </p:spPr>
        <p:txBody>
          <a:bodyPr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inhoud 3">
            <a:extLst>
              <a:ext uri="{FF2B5EF4-FFF2-40B4-BE49-F238E27FC236}">
                <a16:creationId xmlns:a16="http://schemas.microsoft.com/office/drawing/2014/main" id="{9A743757-ABC3-44BF-87D3-5E323E9B00D9}"/>
              </a:ext>
            </a:extLst>
          </p:cNvPr>
          <p:cNvSpPr>
            <a:spLocks noGrp="1"/>
          </p:cNvSpPr>
          <p:nvPr>
            <p:ph sz="half" idx="2" hasCustomPrompt="1"/>
          </p:nvPr>
        </p:nvSpPr>
        <p:spPr>
          <a:xfrm>
            <a:off x="6172200" y="1825625"/>
            <a:ext cx="5181600" cy="4351338"/>
          </a:xfrm>
        </p:spPr>
        <p:txBody>
          <a:bodyPr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5" name="Tijdelijke aanduiding voor datum 4">
            <a:extLst>
              <a:ext uri="{FF2B5EF4-FFF2-40B4-BE49-F238E27FC236}">
                <a16:creationId xmlns:a16="http://schemas.microsoft.com/office/drawing/2014/main" id="{23A79566-C1F8-443D-A135-C668898477AE}"/>
              </a:ext>
            </a:extLst>
          </p:cNvPr>
          <p:cNvSpPr>
            <a:spLocks noGrp="1"/>
          </p:cNvSpPr>
          <p:nvPr>
            <p:ph type="dt" sz="half" idx="10"/>
          </p:nvPr>
        </p:nvSpPr>
        <p:spPr/>
        <p:txBody>
          <a:bodyPr rtlCol="0"/>
          <a:lstStyle/>
          <a:p>
            <a:pPr rtl="0"/>
            <a:r>
              <a:rPr lang="nl-NL" noProof="0"/>
              <a:t>20XX</a:t>
            </a:r>
          </a:p>
        </p:txBody>
      </p:sp>
      <p:sp>
        <p:nvSpPr>
          <p:cNvPr id="6" name="Tijdelijke aanduiding voor voettekst 5">
            <a:extLst>
              <a:ext uri="{FF2B5EF4-FFF2-40B4-BE49-F238E27FC236}">
                <a16:creationId xmlns:a16="http://schemas.microsoft.com/office/drawing/2014/main" id="{035CF363-F733-460B-9E71-BF70442AC396}"/>
              </a:ext>
            </a:extLst>
          </p:cNvPr>
          <p:cNvSpPr>
            <a:spLocks noGrp="1"/>
          </p:cNvSpPr>
          <p:nvPr>
            <p:ph type="ftr" sz="quarter" idx="11"/>
          </p:nvPr>
        </p:nvSpPr>
        <p:spPr/>
        <p:txBody>
          <a:bodyPr rtlCol="0"/>
          <a:lstStyle/>
          <a:p>
            <a:pPr rtl="0"/>
            <a:r>
              <a:rPr lang="nl-NL" noProof="0"/>
              <a:t>Titel van verkooppresentatie</a:t>
            </a:r>
          </a:p>
        </p:txBody>
      </p:sp>
      <p:sp>
        <p:nvSpPr>
          <p:cNvPr id="7" name="Tijdelijke aanduiding voor dianummer 6">
            <a:extLst>
              <a:ext uri="{FF2B5EF4-FFF2-40B4-BE49-F238E27FC236}">
                <a16:creationId xmlns:a16="http://schemas.microsoft.com/office/drawing/2014/main" id="{A3B0FA47-58F4-4B95-AD52-4EFE7977ACEC}"/>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489493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olom voor inhoud 3">
    <p:spTree>
      <p:nvGrpSpPr>
        <p:cNvPr id="1" name=""/>
        <p:cNvGrpSpPr/>
        <p:nvPr/>
      </p:nvGrpSpPr>
      <p:grpSpPr>
        <a:xfrm>
          <a:off x="0" y="0"/>
          <a:ext cx="0" cy="0"/>
          <a:chOff x="0" y="0"/>
          <a:chExt cx="0" cy="0"/>
        </a:xfrm>
      </p:grpSpPr>
      <p:sp>
        <p:nvSpPr>
          <p:cNvPr id="15" name="Tijdelijke aanduiding voor tekst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838201" y="1719628"/>
            <a:ext cx="3300183" cy="554038"/>
          </a:xfrm>
        </p:spPr>
        <p:txBody>
          <a:bodyPr rtlCol="0">
            <a:normAutofit/>
          </a:bodyPr>
          <a:lstStyle>
            <a:lvl1pPr marL="0" indent="0">
              <a:buNone/>
              <a:defRPr sz="2400" b="1">
                <a:solidFill>
                  <a:schemeClr val="tx1"/>
                </a:solidFill>
              </a:defRPr>
            </a:lvl1pPr>
          </a:lstStyle>
          <a:p>
            <a:pPr lvl="0" rtl="0"/>
            <a:r>
              <a:rPr lang="nl-NL" noProof="0"/>
              <a:t>Klik om subtitel toe te voegen</a:t>
            </a:r>
          </a:p>
        </p:txBody>
      </p:sp>
      <p:sp>
        <p:nvSpPr>
          <p:cNvPr id="17" name="Tijdelijke aanduiding voor tekst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838201"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nl-NL" noProof="0"/>
              <a:t>Klik om tekst toe te voegen</a:t>
            </a:r>
          </a:p>
        </p:txBody>
      </p:sp>
      <p:sp>
        <p:nvSpPr>
          <p:cNvPr id="31" name="Tijdelijke aanduiding voor tekst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4362182" y="1719628"/>
            <a:ext cx="3300183" cy="554038"/>
          </a:xfrm>
        </p:spPr>
        <p:txBody>
          <a:bodyPr rtlCol="0">
            <a:normAutofit/>
          </a:bodyPr>
          <a:lstStyle>
            <a:lvl1pPr marL="0" indent="0">
              <a:buNone/>
              <a:defRPr sz="2400" b="1">
                <a:solidFill>
                  <a:schemeClr val="tx1"/>
                </a:solidFill>
              </a:defRPr>
            </a:lvl1pPr>
          </a:lstStyle>
          <a:p>
            <a:pPr lvl="0" rtl="0"/>
            <a:r>
              <a:rPr lang="nl-NL" noProof="0"/>
              <a:t>Klik om subtitel toe te voegen</a:t>
            </a:r>
          </a:p>
        </p:txBody>
      </p:sp>
      <p:sp>
        <p:nvSpPr>
          <p:cNvPr id="32" name="Tijdelijke aanduiding voor tekst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4362557"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nl-NL" noProof="0"/>
              <a:t>Klik om tekst toe te voegen</a:t>
            </a:r>
          </a:p>
        </p:txBody>
      </p:sp>
      <p:sp>
        <p:nvSpPr>
          <p:cNvPr id="33" name="Tijdelijke aanduiding voor tekst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7886164" y="1719628"/>
            <a:ext cx="3300183" cy="554038"/>
          </a:xfrm>
        </p:spPr>
        <p:txBody>
          <a:bodyPr rtlCol="0">
            <a:normAutofit/>
          </a:bodyPr>
          <a:lstStyle>
            <a:lvl1pPr marL="0" indent="0">
              <a:buNone/>
              <a:defRPr sz="2400" b="1">
                <a:solidFill>
                  <a:schemeClr val="tx1"/>
                </a:solidFill>
              </a:defRPr>
            </a:lvl1pPr>
          </a:lstStyle>
          <a:p>
            <a:pPr lvl="0" rtl="0"/>
            <a:r>
              <a:rPr lang="nl-NL" noProof="0"/>
              <a:t>Klik om subtitel toe te voegen</a:t>
            </a:r>
          </a:p>
        </p:txBody>
      </p:sp>
      <p:sp>
        <p:nvSpPr>
          <p:cNvPr id="34" name="Tijdelijke aanduiding voor tekst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7886913"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nl-NL" noProof="0"/>
              <a:t>Klik om tekst toe te voegen</a:t>
            </a:r>
          </a:p>
        </p:txBody>
      </p:sp>
      <p:sp>
        <p:nvSpPr>
          <p:cNvPr id="2" name="Titel 1">
            <a:extLst>
              <a:ext uri="{FF2B5EF4-FFF2-40B4-BE49-F238E27FC236}">
                <a16:creationId xmlns:a16="http://schemas.microsoft.com/office/drawing/2014/main" id="{EDD6B45A-9FA0-4D2A-8BEF-4709BD5C14CA}"/>
              </a:ext>
            </a:extLst>
          </p:cNvPr>
          <p:cNvSpPr>
            <a:spLocks noGrp="1"/>
          </p:cNvSpPr>
          <p:nvPr>
            <p:ph type="title" hasCustomPrompt="1"/>
          </p:nvPr>
        </p:nvSpPr>
        <p:spPr/>
        <p:txBody>
          <a:bodyPr rtlCol="0"/>
          <a:lstStyle/>
          <a:p>
            <a:pPr rtl="0"/>
            <a:r>
              <a:rPr lang="nl-NL" noProof="0"/>
              <a:t>Klik om de titelstijl van het model te bewerken</a:t>
            </a:r>
          </a:p>
        </p:txBody>
      </p:sp>
      <p:sp>
        <p:nvSpPr>
          <p:cNvPr id="3" name="Tijdelijke aanduiding voor datum 2">
            <a:extLst>
              <a:ext uri="{FF2B5EF4-FFF2-40B4-BE49-F238E27FC236}">
                <a16:creationId xmlns:a16="http://schemas.microsoft.com/office/drawing/2014/main" id="{98EC90C5-A811-4E5C-ADD1-A89DB4E94DAA}"/>
              </a:ext>
            </a:extLst>
          </p:cNvPr>
          <p:cNvSpPr>
            <a:spLocks noGrp="1"/>
          </p:cNvSpPr>
          <p:nvPr>
            <p:ph type="dt" sz="half" idx="20"/>
          </p:nvPr>
        </p:nvSpPr>
        <p:spPr/>
        <p:txBody>
          <a:bodyPr rtlCol="0"/>
          <a:lstStyle/>
          <a:p>
            <a:pPr rtl="0"/>
            <a:r>
              <a:rPr lang="nl-NL" noProof="0"/>
              <a:t>20XX</a:t>
            </a:r>
          </a:p>
        </p:txBody>
      </p:sp>
      <p:sp>
        <p:nvSpPr>
          <p:cNvPr id="4" name="Tijdelijke aanduiding voor voettekst 3">
            <a:extLst>
              <a:ext uri="{FF2B5EF4-FFF2-40B4-BE49-F238E27FC236}">
                <a16:creationId xmlns:a16="http://schemas.microsoft.com/office/drawing/2014/main" id="{3356B621-AE19-45D3-B25F-23256C242DDD}"/>
              </a:ext>
            </a:extLst>
          </p:cNvPr>
          <p:cNvSpPr>
            <a:spLocks noGrp="1"/>
          </p:cNvSpPr>
          <p:nvPr>
            <p:ph type="ftr" sz="quarter" idx="21"/>
          </p:nvPr>
        </p:nvSpPr>
        <p:spPr/>
        <p:txBody>
          <a:bodyPr rtlCol="0"/>
          <a:lstStyle/>
          <a:p>
            <a:pPr rtl="0"/>
            <a:r>
              <a:rPr lang="nl-NL" noProof="0"/>
              <a:t>Titel van verkooppresentatie</a:t>
            </a:r>
          </a:p>
        </p:txBody>
      </p:sp>
      <p:sp>
        <p:nvSpPr>
          <p:cNvPr id="5" name="Tijdelijke aanduiding voor dianumm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1907086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813B5FF-9D53-4FD4-B752-22F188FA0A82}"/>
              </a:ext>
            </a:extLst>
          </p:cNvPr>
          <p:cNvSpPr>
            <a:spLocks noGrp="1"/>
          </p:cNvSpPr>
          <p:nvPr>
            <p:ph type="dt" sz="half" idx="10"/>
          </p:nvPr>
        </p:nvSpPr>
        <p:spPr/>
        <p:txBody>
          <a:bodyPr rtlCol="0"/>
          <a:lstStyle/>
          <a:p>
            <a:pPr rtl="0"/>
            <a:r>
              <a:rPr lang="nl-NL" noProof="0"/>
              <a:t>20XX</a:t>
            </a:r>
          </a:p>
        </p:txBody>
      </p:sp>
      <p:sp>
        <p:nvSpPr>
          <p:cNvPr id="3" name="Tijdelijke aanduiding voor voettekst 2">
            <a:extLst>
              <a:ext uri="{FF2B5EF4-FFF2-40B4-BE49-F238E27FC236}">
                <a16:creationId xmlns:a16="http://schemas.microsoft.com/office/drawing/2014/main" id="{49083EC5-999D-4EF5-A22C-FD19C31D51F9}"/>
              </a:ext>
            </a:extLst>
          </p:cNvPr>
          <p:cNvSpPr>
            <a:spLocks noGrp="1"/>
          </p:cNvSpPr>
          <p:nvPr>
            <p:ph type="ftr" sz="quarter" idx="11"/>
          </p:nvPr>
        </p:nvSpPr>
        <p:spPr/>
        <p:txBody>
          <a:bodyPr rtlCol="0"/>
          <a:lstStyle/>
          <a:p>
            <a:pPr rtl="0"/>
            <a:r>
              <a:rPr lang="nl-NL" noProof="0"/>
              <a:t>Titel van verkooppresentatie</a:t>
            </a:r>
          </a:p>
        </p:txBody>
      </p:sp>
      <p:sp>
        <p:nvSpPr>
          <p:cNvPr id="4" name="Tijdelijke aanduiding voor dianummer 3">
            <a:extLst>
              <a:ext uri="{FF2B5EF4-FFF2-40B4-BE49-F238E27FC236}">
                <a16:creationId xmlns:a16="http://schemas.microsoft.com/office/drawing/2014/main" id="{75215B34-3A95-488E-8DAD-34652A5BE7D1}"/>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39254976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B4411E-20EA-4627-8A68-17038DCE1876}"/>
              </a:ext>
            </a:extLst>
          </p:cNvPr>
          <p:cNvSpPr>
            <a:spLocks noGrp="1"/>
          </p:cNvSpPr>
          <p:nvPr>
            <p:ph type="title" hasCustomPrompt="1"/>
          </p:nvPr>
        </p:nvSpPr>
        <p:spPr>
          <a:xfrm>
            <a:off x="839788" y="457200"/>
            <a:ext cx="3932237" cy="1600200"/>
          </a:xfrm>
        </p:spPr>
        <p:txBody>
          <a:bodyPr rtlCol="0" anchor="b"/>
          <a:lstStyle>
            <a:lvl1pPr>
              <a:defRPr sz="3200"/>
            </a:lvl1pPr>
          </a:lstStyle>
          <a:p>
            <a:pPr rtl="0"/>
            <a:r>
              <a:rPr lang="nl-NL" noProof="0"/>
              <a:t>Klik om de titelstijl van het model te bewerken</a:t>
            </a:r>
          </a:p>
        </p:txBody>
      </p:sp>
      <p:sp>
        <p:nvSpPr>
          <p:cNvPr id="3" name="Tijdelijke aanduiding voor inhoud 2">
            <a:extLst>
              <a:ext uri="{FF2B5EF4-FFF2-40B4-BE49-F238E27FC236}">
                <a16:creationId xmlns:a16="http://schemas.microsoft.com/office/drawing/2014/main" id="{1974E5B2-1EB9-4222-8FAB-65BDC9A9500F}"/>
              </a:ext>
            </a:extLst>
          </p:cNvPr>
          <p:cNvSpPr>
            <a:spLocks noGrp="1"/>
          </p:cNvSpPr>
          <p:nvPr>
            <p:ph idx="1" hasCustomPrompt="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tekst 3">
            <a:extLst>
              <a:ext uri="{FF2B5EF4-FFF2-40B4-BE49-F238E27FC236}">
                <a16:creationId xmlns:a16="http://schemas.microsoft.com/office/drawing/2014/main" id="{DC197C18-82B5-4EB5-9010-63FFB7F5316B}"/>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l-NL" noProof="0"/>
              <a:t>Klik om de tekststijlen van het model te bewerken</a:t>
            </a:r>
          </a:p>
        </p:txBody>
      </p:sp>
      <p:sp>
        <p:nvSpPr>
          <p:cNvPr id="5" name="Tijdelijke aanduiding voor datum 4">
            <a:extLst>
              <a:ext uri="{FF2B5EF4-FFF2-40B4-BE49-F238E27FC236}">
                <a16:creationId xmlns:a16="http://schemas.microsoft.com/office/drawing/2014/main" id="{D732AD86-1F8B-4DE6-9736-793E1781772C}"/>
              </a:ext>
            </a:extLst>
          </p:cNvPr>
          <p:cNvSpPr>
            <a:spLocks noGrp="1"/>
          </p:cNvSpPr>
          <p:nvPr>
            <p:ph type="dt" sz="half" idx="10"/>
          </p:nvPr>
        </p:nvSpPr>
        <p:spPr/>
        <p:txBody>
          <a:bodyPr rtlCol="0"/>
          <a:lstStyle/>
          <a:p>
            <a:pPr rtl="0"/>
            <a:r>
              <a:rPr lang="nl-NL" noProof="0"/>
              <a:t>20XX</a:t>
            </a:r>
          </a:p>
        </p:txBody>
      </p:sp>
      <p:sp>
        <p:nvSpPr>
          <p:cNvPr id="6" name="Tijdelijke aanduiding voor voettekst 5">
            <a:extLst>
              <a:ext uri="{FF2B5EF4-FFF2-40B4-BE49-F238E27FC236}">
                <a16:creationId xmlns:a16="http://schemas.microsoft.com/office/drawing/2014/main" id="{FA60A3B3-8B02-4D8B-A982-7C7CA03A9290}"/>
              </a:ext>
            </a:extLst>
          </p:cNvPr>
          <p:cNvSpPr>
            <a:spLocks noGrp="1"/>
          </p:cNvSpPr>
          <p:nvPr>
            <p:ph type="ftr" sz="quarter" idx="11"/>
          </p:nvPr>
        </p:nvSpPr>
        <p:spPr/>
        <p:txBody>
          <a:bodyPr rtlCol="0"/>
          <a:lstStyle/>
          <a:p>
            <a:pPr rtl="0"/>
            <a:r>
              <a:rPr lang="nl-NL" noProof="0"/>
              <a:t>Titel van verkooppresentatie</a:t>
            </a:r>
          </a:p>
        </p:txBody>
      </p:sp>
      <p:sp>
        <p:nvSpPr>
          <p:cNvPr id="7" name="Tijdelijke aanduiding voor dianummer 6">
            <a:extLst>
              <a:ext uri="{FF2B5EF4-FFF2-40B4-BE49-F238E27FC236}">
                <a16:creationId xmlns:a16="http://schemas.microsoft.com/office/drawing/2014/main" id="{989C9CBB-7187-447C-9F33-04CFDCD0B2D0}"/>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2988813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925D6D-4906-4DAB-B1BA-9436026FE62F}"/>
              </a:ext>
            </a:extLst>
          </p:cNvPr>
          <p:cNvSpPr>
            <a:spLocks noGrp="1"/>
          </p:cNvSpPr>
          <p:nvPr>
            <p:ph type="title" hasCustomPrompt="1"/>
          </p:nvPr>
        </p:nvSpPr>
        <p:spPr>
          <a:xfrm>
            <a:off x="839788" y="457200"/>
            <a:ext cx="3932237" cy="1600200"/>
          </a:xfrm>
        </p:spPr>
        <p:txBody>
          <a:bodyPr rtlCol="0" anchor="b"/>
          <a:lstStyle>
            <a:lvl1pPr>
              <a:defRPr sz="3200"/>
            </a:lvl1pPr>
          </a:lstStyle>
          <a:p>
            <a:pPr rtl="0"/>
            <a:r>
              <a:rPr lang="nl-NL" noProof="0"/>
              <a:t>Klik om de titelstijl van het model te bewerken</a:t>
            </a:r>
          </a:p>
        </p:txBody>
      </p:sp>
      <p:sp>
        <p:nvSpPr>
          <p:cNvPr id="3" name="Tijdelijke aanduiding voor afbeelding 2">
            <a:extLst>
              <a:ext uri="{FF2B5EF4-FFF2-40B4-BE49-F238E27FC236}">
                <a16:creationId xmlns:a16="http://schemas.microsoft.com/office/drawing/2014/main" id="{C9975A10-62C2-4D29-B192-A142562FE053}"/>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nl-NL" noProof="0"/>
              <a:t>Klik op het pictogram als u een afbeelding wilt toevoegen</a:t>
            </a:r>
          </a:p>
        </p:txBody>
      </p:sp>
      <p:sp>
        <p:nvSpPr>
          <p:cNvPr id="4" name="Tijdelijke aanduiding voor tekst 3">
            <a:extLst>
              <a:ext uri="{FF2B5EF4-FFF2-40B4-BE49-F238E27FC236}">
                <a16:creationId xmlns:a16="http://schemas.microsoft.com/office/drawing/2014/main" id="{A3B58235-2C90-48E1-8A68-7413F78398F7}"/>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l-NL" noProof="0"/>
              <a:t>Klik om de tekststijlen van het model te bewerken</a:t>
            </a:r>
          </a:p>
        </p:txBody>
      </p:sp>
      <p:sp>
        <p:nvSpPr>
          <p:cNvPr id="5" name="Tijdelijke aanduiding voor datum 4">
            <a:extLst>
              <a:ext uri="{FF2B5EF4-FFF2-40B4-BE49-F238E27FC236}">
                <a16:creationId xmlns:a16="http://schemas.microsoft.com/office/drawing/2014/main" id="{B2FCAF9B-D406-4E4F-B804-AF188F651834}"/>
              </a:ext>
            </a:extLst>
          </p:cNvPr>
          <p:cNvSpPr>
            <a:spLocks noGrp="1"/>
          </p:cNvSpPr>
          <p:nvPr>
            <p:ph type="dt" sz="half" idx="10"/>
          </p:nvPr>
        </p:nvSpPr>
        <p:spPr/>
        <p:txBody>
          <a:bodyPr rtlCol="0"/>
          <a:lstStyle/>
          <a:p>
            <a:pPr rtl="0"/>
            <a:r>
              <a:rPr lang="nl-NL" noProof="0"/>
              <a:t>20XX</a:t>
            </a:r>
          </a:p>
        </p:txBody>
      </p:sp>
      <p:sp>
        <p:nvSpPr>
          <p:cNvPr id="6" name="Tijdelijke aanduiding voor voettekst 5">
            <a:extLst>
              <a:ext uri="{FF2B5EF4-FFF2-40B4-BE49-F238E27FC236}">
                <a16:creationId xmlns:a16="http://schemas.microsoft.com/office/drawing/2014/main" id="{47E5FF7C-B4CA-48C1-B1A5-2AA329D34317}"/>
              </a:ext>
            </a:extLst>
          </p:cNvPr>
          <p:cNvSpPr>
            <a:spLocks noGrp="1"/>
          </p:cNvSpPr>
          <p:nvPr>
            <p:ph type="ftr" sz="quarter" idx="11"/>
          </p:nvPr>
        </p:nvSpPr>
        <p:spPr/>
        <p:txBody>
          <a:bodyPr rtlCol="0"/>
          <a:lstStyle/>
          <a:p>
            <a:pPr rtl="0"/>
            <a:r>
              <a:rPr lang="nl-NL" noProof="0"/>
              <a:t>Titel van verkooppresentatie</a:t>
            </a:r>
          </a:p>
        </p:txBody>
      </p:sp>
      <p:sp>
        <p:nvSpPr>
          <p:cNvPr id="7" name="Tijdelijke aanduiding voor dianummer 6">
            <a:extLst>
              <a:ext uri="{FF2B5EF4-FFF2-40B4-BE49-F238E27FC236}">
                <a16:creationId xmlns:a16="http://schemas.microsoft.com/office/drawing/2014/main" id="{6AAABB43-2086-4CDB-B2A4-E51E7D83C75B}"/>
              </a:ext>
            </a:extLst>
          </p:cNvPr>
          <p:cNvSpPr>
            <a:spLocks noGrp="1"/>
          </p:cNvSpPr>
          <p:nvPr>
            <p:ph type="sldNum" sz="quarter" idx="12"/>
          </p:nvPr>
        </p:nvSpPr>
        <p:spPr/>
        <p:txBody>
          <a:bodyPr rtlCol="0"/>
          <a:lstStyle/>
          <a:p>
            <a:pPr rtl="0"/>
            <a:fld id="{B5CEABB6-07DC-46E8-9B57-56EC44A396E5}" type="slidenum">
              <a:rPr lang="nl-NL" noProof="0" smtClean="0"/>
              <a:t>‹nr.›</a:t>
            </a:fld>
            <a:endParaRPr lang="nl-NL" noProof="0"/>
          </a:p>
        </p:txBody>
      </p:sp>
    </p:spTree>
    <p:extLst>
      <p:ext uri="{BB962C8B-B14F-4D97-AF65-F5344CB8AC3E}">
        <p14:creationId xmlns:p14="http://schemas.microsoft.com/office/powerpoint/2010/main" val="25473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nl-NL" noProof="0"/>
              <a:t>Klik om de titelstijl van het model te bewerken</a:t>
            </a:r>
          </a:p>
        </p:txBody>
      </p:sp>
      <p:sp>
        <p:nvSpPr>
          <p:cNvPr id="3" name="Tijdelijke aanduiding voor tekst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datum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lumMod val="50000"/>
                  </a:schemeClr>
                </a:solidFill>
              </a:defRPr>
            </a:lvl1pPr>
          </a:lstStyle>
          <a:p>
            <a:pPr rtl="0"/>
            <a:r>
              <a:rPr lang="nl-NL" noProof="0"/>
              <a:t>20XX</a:t>
            </a:r>
          </a:p>
        </p:txBody>
      </p:sp>
      <p:sp>
        <p:nvSpPr>
          <p:cNvPr id="5" name="Tijdelijke aanduiding voor voettekst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2">
                    <a:lumMod val="50000"/>
                  </a:schemeClr>
                </a:solidFill>
              </a:defRPr>
            </a:lvl1pPr>
          </a:lstStyle>
          <a:p>
            <a:pPr rtl="0"/>
            <a:r>
              <a:rPr lang="nl-NL" noProof="0"/>
              <a:t>Titel van verkooppresentatie</a:t>
            </a:r>
          </a:p>
        </p:txBody>
      </p:sp>
      <p:sp>
        <p:nvSpPr>
          <p:cNvPr id="6" name="Tijdelijke aanduiding voor dianumm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84" r:id="rId3"/>
    <p:sldLayoutId id="2147483671" r:id="rId4"/>
    <p:sldLayoutId id="2147483683" r:id="rId5"/>
    <p:sldLayoutId id="2147483667" r:id="rId6"/>
    <p:sldLayoutId id="2147483688" r:id="rId7"/>
    <p:sldLayoutId id="2147483673" r:id="rId8"/>
    <p:sldLayoutId id="2147483672" r:id="rId9"/>
    <p:sldLayoutId id="2147483669" r:id="rId10"/>
    <p:sldLayoutId id="2147483682" r:id="rId11"/>
    <p:sldLayoutId id="2147483663" r:id="rId12"/>
    <p:sldLayoutId id="2147483677" r:id="rId13"/>
    <p:sldLayoutId id="2147483653" r:id="rId14"/>
    <p:sldLayoutId id="2147483678" r:id="rId15"/>
    <p:sldLayoutId id="2147483650" r:id="rId16"/>
    <p:sldLayoutId id="2147483654" r:id="rId17"/>
    <p:sldLayoutId id="2147483681" r:id="rId18"/>
    <p:sldLayoutId id="2147483686" r:id="rId19"/>
    <p:sldLayoutId id="2147483690" r:id="rId20"/>
    <p:sldLayoutId id="2147483676" r:id="rId21"/>
    <p:sldLayoutId id="2147483680" r:id="rId22"/>
    <p:sldLayoutId id="2147483675" r:id="rId23"/>
    <p:sldLayoutId id="2147483652" r:id="rId24"/>
    <p:sldLayoutId id="2147483665" r:id="rId25"/>
    <p:sldLayoutId id="2147483655" r:id="rId26"/>
    <p:sldLayoutId id="2147483656" r:id="rId27"/>
    <p:sldLayoutId id="2147483657" r:id="rId28"/>
  </p:sldLayoutIdLst>
  <p:hf hdr="0"/>
  <p:txStyles>
    <p:titleStyle>
      <a:lvl1pPr algn="l" defTabSz="914400" rtl="0" eaLnBrk="1" latinLnBrk="0" hangingPunct="1">
        <a:lnSpc>
          <a:spcPct val="90000"/>
        </a:lnSpc>
        <a:spcBef>
          <a:spcPct val="0"/>
        </a:spcBef>
        <a:buNone/>
        <a:defRPr sz="4400" kern="1200">
          <a:solidFill>
            <a:schemeClr val="tx1">
              <a:lumMod val="50000"/>
              <a:lumOff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1920" userDrawn="1">
          <p15:clr>
            <a:srgbClr val="F26B43"/>
          </p15:clr>
        </p15:guide>
        <p15:guide id="4" pos="5760" userDrawn="1">
          <p15:clr>
            <a:srgbClr val="F26B43"/>
          </p15:clr>
        </p15:guide>
        <p15:guide id="5" pos="7248" userDrawn="1">
          <p15:clr>
            <a:srgbClr val="F26B43"/>
          </p15:clr>
        </p15:guide>
        <p15:guide id="6" pos="4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maken.wikiwijs.nl/86572/Groei_in_de_Natuur" TargetMode="External"/><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hyperlink" Target="https://www.bs-st-willibrordus.nl/"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video" Target="https://www.youtube.com/embed/FcTFhnNIepk?start=21&amp;feature=oembed" TargetMode="Externa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8.jpeg"/><Relationship Id="rId2" Type="http://schemas.openxmlformats.org/officeDocument/2006/relationships/slideLayout" Target="../slideLayouts/slideLayout3.xml"/><Relationship Id="rId1" Type="http://schemas.openxmlformats.org/officeDocument/2006/relationships/video" Target="https://www.youtube.com/embed/97QpO6AYiLI?feature=oembed" TargetMode="Externa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hyperlink" Target="https://youtu.be/97QpO6AYiLI"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s://eur03.safelinks.protection.outlook.com/?url=https%3A%2F%2Fwww.coachinghaaren.nl%2Fbrugklasskills&amp;data=05%7C02%7Ca.vanewijk%40cadansprimair.nl%7C01b57963be1a42c2699308ddec70306f%7C47f7f031a7f04fc3ab59b1cfc379bb62%7C0%7C0%7C638926688796142677%7CUnknown%7CTWFpbGZsb3d8eyJFbXB0eU1hcGkiOnRydWUsIlYiOiIwLjAuMDAwMCIsIlAiOiJXaW4zMiIsIkFOIjoiTWFpbCIsIldUIjoyfQ%3D%3D%7C0%7C%7C%7C&amp;sdata=n3NY6pPT40uu6vMqbbC3Pml%2FucHncsP2%2BGeEsA11jEQ%3D&amp;reserved=0"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Foto van vier cactussen in potten">
            <a:extLst>
              <a:ext uri="{FF2B5EF4-FFF2-40B4-BE49-F238E27FC236}">
                <a16:creationId xmlns:a16="http://schemas.microsoft.com/office/drawing/2014/main" id="{BF9CB5A5-086A-4BC4-A3F9-0BFA2C0AEED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9" r="9"/>
          <a:stretch/>
        </p:blipFill>
        <p:spPr/>
      </p:pic>
      <p:sp>
        <p:nvSpPr>
          <p:cNvPr id="2" name="Titel 1">
            <a:extLst>
              <a:ext uri="{FF2B5EF4-FFF2-40B4-BE49-F238E27FC236}">
                <a16:creationId xmlns:a16="http://schemas.microsoft.com/office/drawing/2014/main" id="{216815C6-3AD0-46E6-A74A-1967BD91AF50}"/>
              </a:ext>
            </a:extLst>
          </p:cNvPr>
          <p:cNvSpPr>
            <a:spLocks noGrp="1"/>
          </p:cNvSpPr>
          <p:nvPr>
            <p:ph type="ctrTitle"/>
          </p:nvPr>
        </p:nvSpPr>
        <p:spPr>
          <a:xfrm>
            <a:off x="5387788" y="1008063"/>
            <a:ext cx="5878818" cy="2054388"/>
          </a:xfrm>
        </p:spPr>
        <p:txBody>
          <a:bodyPr rtlCol="0">
            <a:normAutofit fontScale="90000"/>
          </a:bodyPr>
          <a:lstStyle/>
          <a:p>
            <a:pPr rtl="0"/>
            <a:r>
              <a:rPr lang="nl-NL"/>
              <a:t>Groep 8 </a:t>
            </a:r>
            <a:br>
              <a:rPr lang="nl-NL"/>
            </a:br>
            <a:r>
              <a:rPr lang="nl-NL"/>
              <a:t>Op weg naar een passend advies </a:t>
            </a:r>
          </a:p>
        </p:txBody>
      </p:sp>
      <p:sp>
        <p:nvSpPr>
          <p:cNvPr id="3" name="Subtitel 2">
            <a:extLst>
              <a:ext uri="{FF2B5EF4-FFF2-40B4-BE49-F238E27FC236}">
                <a16:creationId xmlns:a16="http://schemas.microsoft.com/office/drawing/2014/main" id="{1901B20D-4C28-4DA3-ABBD-718C22A5E58B}"/>
              </a:ext>
            </a:extLst>
          </p:cNvPr>
          <p:cNvSpPr>
            <a:spLocks noGrp="1"/>
          </p:cNvSpPr>
          <p:nvPr>
            <p:ph type="subTitle" idx="1"/>
          </p:nvPr>
        </p:nvSpPr>
        <p:spPr/>
        <p:txBody>
          <a:bodyPr vert="horz" lIns="91440" tIns="45720" rIns="91440" bIns="45720" rtlCol="0" anchor="t">
            <a:normAutofit/>
          </a:bodyPr>
          <a:lstStyle/>
          <a:p>
            <a:pPr rtl="0"/>
            <a:r>
              <a:rPr lang="nl-NL"/>
              <a:t>Anke van Ewijk </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1A9354-A73A-3F84-9047-50306E290524}"/>
              </a:ext>
            </a:extLst>
          </p:cNvPr>
          <p:cNvSpPr>
            <a:spLocks noGrp="1"/>
          </p:cNvSpPr>
          <p:nvPr>
            <p:ph type="title"/>
          </p:nvPr>
        </p:nvSpPr>
        <p:spPr/>
        <p:txBody>
          <a:bodyPr/>
          <a:lstStyle/>
          <a:p>
            <a:r>
              <a:rPr lang="nl-NL"/>
              <a:t>Beginsituatie groep 8</a:t>
            </a:r>
          </a:p>
        </p:txBody>
      </p:sp>
      <p:pic>
        <p:nvPicPr>
          <p:cNvPr id="15" name="Tijdelijke aanduiding voor afbeelding 14" descr="Afbeelding met plant&#10;&#10;Automatisch gegenereerde beschrijving">
            <a:extLst>
              <a:ext uri="{FF2B5EF4-FFF2-40B4-BE49-F238E27FC236}">
                <a16:creationId xmlns:a16="http://schemas.microsoft.com/office/drawing/2014/main" id="{BEC28011-C275-DBCC-84C3-82934D1E8F24}"/>
              </a:ext>
            </a:extLst>
          </p:cNvPr>
          <p:cNvPicPr>
            <a:picLocks noGrp="1" noChangeAspect="1"/>
          </p:cNvPicPr>
          <p:nvPr>
            <p:ph type="pic" sz="quarter" idx="13"/>
          </p:nvPr>
        </p:nvPicPr>
        <p:blipFill>
          <a:blip r:embed="rId2">
            <a:extLst>
              <a:ext uri="{837473B0-CC2E-450A-ABE3-18F120FF3D39}">
                <a1611:picAttrSrcUrl xmlns:a1611="http://schemas.microsoft.com/office/drawing/2016/11/main" r:id="rId3"/>
              </a:ext>
            </a:extLst>
          </a:blip>
          <a:srcRect l="33967" r="33967"/>
          <a:stretch/>
        </p:blipFill>
        <p:spPr>
          <a:prstGeom prst="rect">
            <a:avLst/>
          </a:prstGeom>
        </p:spPr>
      </p:pic>
      <p:sp>
        <p:nvSpPr>
          <p:cNvPr id="4" name="Tijdelijke aanduiding voor tekst 3">
            <a:extLst>
              <a:ext uri="{FF2B5EF4-FFF2-40B4-BE49-F238E27FC236}">
                <a16:creationId xmlns:a16="http://schemas.microsoft.com/office/drawing/2014/main" id="{99D1C5E3-0DBE-1C85-D855-AAD774331BF2}"/>
              </a:ext>
            </a:extLst>
          </p:cNvPr>
          <p:cNvSpPr>
            <a:spLocks noGrp="1"/>
          </p:cNvSpPr>
          <p:nvPr>
            <p:ph type="body" idx="1"/>
          </p:nvPr>
        </p:nvSpPr>
        <p:spPr/>
        <p:txBody>
          <a:bodyPr/>
          <a:lstStyle/>
          <a:p>
            <a:r>
              <a:rPr lang="nl-NL"/>
              <a:t>Preadvies</a:t>
            </a:r>
          </a:p>
        </p:txBody>
      </p:sp>
      <p:sp>
        <p:nvSpPr>
          <p:cNvPr id="8" name="Tijdelijke aanduiding voor tekst 7">
            <a:extLst>
              <a:ext uri="{FF2B5EF4-FFF2-40B4-BE49-F238E27FC236}">
                <a16:creationId xmlns:a16="http://schemas.microsoft.com/office/drawing/2014/main" id="{396FDC63-F1A0-F4BB-6DA4-AB604D9FD173}"/>
              </a:ext>
            </a:extLst>
          </p:cNvPr>
          <p:cNvSpPr>
            <a:spLocks noGrp="1"/>
          </p:cNvSpPr>
          <p:nvPr>
            <p:ph type="body" sz="quarter" idx="3"/>
          </p:nvPr>
        </p:nvSpPr>
        <p:spPr/>
        <p:txBody>
          <a:bodyPr/>
          <a:lstStyle/>
          <a:p>
            <a:r>
              <a:rPr lang="nl-NL"/>
              <a:t>Overdracht</a:t>
            </a:r>
          </a:p>
        </p:txBody>
      </p:sp>
      <p:sp>
        <p:nvSpPr>
          <p:cNvPr id="9" name="Tijdelijke aanduiding voor tekst 8">
            <a:extLst>
              <a:ext uri="{FF2B5EF4-FFF2-40B4-BE49-F238E27FC236}">
                <a16:creationId xmlns:a16="http://schemas.microsoft.com/office/drawing/2014/main" id="{F0E3F833-1DB3-9378-A7A1-97DC92066D40}"/>
              </a:ext>
            </a:extLst>
          </p:cNvPr>
          <p:cNvSpPr>
            <a:spLocks noGrp="1"/>
          </p:cNvSpPr>
          <p:nvPr>
            <p:ph type="body" sz="quarter" idx="14"/>
          </p:nvPr>
        </p:nvSpPr>
        <p:spPr>
          <a:xfrm>
            <a:off x="709922" y="2368970"/>
            <a:ext cx="2417326" cy="1371600"/>
          </a:xfrm>
        </p:spPr>
        <p:txBody>
          <a:bodyPr vert="horz" lIns="91440" tIns="45720" rIns="91440" bIns="45720" rtlCol="0" anchor="t">
            <a:noAutofit/>
          </a:bodyPr>
          <a:lstStyle/>
          <a:p>
            <a:pPr marL="285750" indent="-285750">
              <a:lnSpc>
                <a:spcPct val="100000"/>
              </a:lnSpc>
              <a:spcBef>
                <a:spcPts val="0"/>
              </a:spcBef>
              <a:buChar char="•"/>
            </a:pPr>
            <a:r>
              <a:rPr lang="nl-NL">
                <a:ea typeface="Source Sans Pro Light"/>
              </a:rPr>
              <a:t>Geïnformeerd over niveaus/doelen</a:t>
            </a:r>
          </a:p>
          <a:p>
            <a:pPr marL="285750" indent="-285750">
              <a:lnSpc>
                <a:spcPct val="100000"/>
              </a:lnSpc>
              <a:spcBef>
                <a:spcPts val="0"/>
              </a:spcBef>
              <a:buChar char="•"/>
            </a:pPr>
            <a:r>
              <a:rPr lang="nl-NL">
                <a:ea typeface="Source Sans Pro Light"/>
              </a:rPr>
              <a:t>Preadvies passend bij wat leerlingen nu laat zien met groeimogelijkheden/te behalen doelen.</a:t>
            </a:r>
          </a:p>
          <a:p>
            <a:pPr marL="285750" indent="-285750">
              <a:lnSpc>
                <a:spcPct val="100000"/>
              </a:lnSpc>
              <a:spcBef>
                <a:spcPts val="0"/>
              </a:spcBef>
              <a:buChar char="•"/>
            </a:pPr>
            <a:endParaRPr lang="nl-NL">
              <a:ea typeface="Source Sans Pro Light"/>
            </a:endParaRPr>
          </a:p>
        </p:txBody>
      </p:sp>
      <p:sp>
        <p:nvSpPr>
          <p:cNvPr id="10" name="Tijdelijke aanduiding voor tekst 9">
            <a:extLst>
              <a:ext uri="{FF2B5EF4-FFF2-40B4-BE49-F238E27FC236}">
                <a16:creationId xmlns:a16="http://schemas.microsoft.com/office/drawing/2014/main" id="{BE085A35-57A3-BE10-B27C-8751D9E2981D}"/>
              </a:ext>
            </a:extLst>
          </p:cNvPr>
          <p:cNvSpPr>
            <a:spLocks noGrp="1"/>
          </p:cNvSpPr>
          <p:nvPr>
            <p:ph type="body" sz="quarter" idx="15"/>
          </p:nvPr>
        </p:nvSpPr>
        <p:spPr/>
        <p:txBody>
          <a:bodyPr vert="horz" lIns="91440" tIns="45720" rIns="91440" bIns="45720" rtlCol="0" anchor="t">
            <a:noAutofit/>
          </a:bodyPr>
          <a:lstStyle/>
          <a:p>
            <a:pPr marL="285750" indent="-285750">
              <a:lnSpc>
                <a:spcPct val="100000"/>
              </a:lnSpc>
              <a:spcBef>
                <a:spcPts val="0"/>
              </a:spcBef>
              <a:buChar char="•"/>
            </a:pPr>
            <a:r>
              <a:rPr lang="nl-NL" dirty="0">
                <a:ea typeface="Source Sans Pro Light"/>
              </a:rPr>
              <a:t> Onderwijsbehoeften en ondersteuningsniveaus in beeld (ON1-ON2-ON3)</a:t>
            </a:r>
            <a:endParaRPr lang="nl-NL" dirty="0"/>
          </a:p>
          <a:p>
            <a:pPr marL="285750" indent="-285750">
              <a:lnSpc>
                <a:spcPct val="100000"/>
              </a:lnSpc>
              <a:spcBef>
                <a:spcPts val="0"/>
              </a:spcBef>
              <a:buChar char="•"/>
            </a:pPr>
            <a:r>
              <a:rPr lang="nl-NL" dirty="0">
                <a:ea typeface="Source Sans Pro Light"/>
              </a:rPr>
              <a:t>Wat heeft uw kind nodig om het beste uit zichzelf te halen?</a:t>
            </a:r>
          </a:p>
        </p:txBody>
      </p:sp>
      <p:sp>
        <p:nvSpPr>
          <p:cNvPr id="11" name="Tijdelijke aanduiding voor tekst 10">
            <a:extLst>
              <a:ext uri="{FF2B5EF4-FFF2-40B4-BE49-F238E27FC236}">
                <a16:creationId xmlns:a16="http://schemas.microsoft.com/office/drawing/2014/main" id="{08787629-8071-C75C-D56A-5E51CD7F86C2}"/>
              </a:ext>
            </a:extLst>
          </p:cNvPr>
          <p:cNvSpPr>
            <a:spLocks noGrp="1"/>
          </p:cNvSpPr>
          <p:nvPr>
            <p:ph type="body" idx="16"/>
          </p:nvPr>
        </p:nvSpPr>
        <p:spPr>
          <a:xfrm>
            <a:off x="719917" y="4090406"/>
            <a:ext cx="2286000" cy="457200"/>
          </a:xfrm>
        </p:spPr>
        <p:txBody>
          <a:bodyPr/>
          <a:lstStyle/>
          <a:p>
            <a:r>
              <a:rPr lang="nl-NL"/>
              <a:t>Groepsplan</a:t>
            </a:r>
          </a:p>
        </p:txBody>
      </p:sp>
      <p:sp>
        <p:nvSpPr>
          <p:cNvPr id="12" name="Tijdelijke aanduiding voor tekst 11">
            <a:extLst>
              <a:ext uri="{FF2B5EF4-FFF2-40B4-BE49-F238E27FC236}">
                <a16:creationId xmlns:a16="http://schemas.microsoft.com/office/drawing/2014/main" id="{7094C49C-17C1-63E6-82B5-D24504600E94}"/>
              </a:ext>
            </a:extLst>
          </p:cNvPr>
          <p:cNvSpPr>
            <a:spLocks noGrp="1"/>
          </p:cNvSpPr>
          <p:nvPr>
            <p:ph type="body" sz="quarter" idx="17"/>
          </p:nvPr>
        </p:nvSpPr>
        <p:spPr>
          <a:xfrm>
            <a:off x="3445712" y="4090406"/>
            <a:ext cx="2645833" cy="467783"/>
          </a:xfrm>
        </p:spPr>
        <p:txBody>
          <a:bodyPr>
            <a:normAutofit/>
          </a:bodyPr>
          <a:lstStyle/>
          <a:p>
            <a:r>
              <a:rPr lang="nl-NL"/>
              <a:t>Leren en Welbevinden</a:t>
            </a:r>
          </a:p>
        </p:txBody>
      </p:sp>
      <p:sp>
        <p:nvSpPr>
          <p:cNvPr id="13" name="Tijdelijke aanduiding voor tekst 12">
            <a:extLst>
              <a:ext uri="{FF2B5EF4-FFF2-40B4-BE49-F238E27FC236}">
                <a16:creationId xmlns:a16="http://schemas.microsoft.com/office/drawing/2014/main" id="{1A693601-6C6A-BC73-E4D0-07DD5E690B00}"/>
              </a:ext>
            </a:extLst>
          </p:cNvPr>
          <p:cNvSpPr>
            <a:spLocks noGrp="1"/>
          </p:cNvSpPr>
          <p:nvPr>
            <p:ph type="body" sz="quarter" idx="18"/>
          </p:nvPr>
        </p:nvSpPr>
        <p:spPr>
          <a:xfrm>
            <a:off x="710272" y="4564763"/>
            <a:ext cx="2286000" cy="1931043"/>
          </a:xfrm>
        </p:spPr>
        <p:txBody>
          <a:bodyPr vert="horz" lIns="91440" tIns="45720" rIns="91440" bIns="45720" rtlCol="0" anchor="t">
            <a:noAutofit/>
          </a:bodyPr>
          <a:lstStyle/>
          <a:p>
            <a:pPr marL="285750" indent="-285750">
              <a:lnSpc>
                <a:spcPct val="100000"/>
              </a:lnSpc>
              <a:spcBef>
                <a:spcPts val="0"/>
              </a:spcBef>
              <a:buChar char="•"/>
            </a:pPr>
            <a:r>
              <a:rPr lang="nl-NL">
                <a:ea typeface="Source Sans Pro Light"/>
              </a:rPr>
              <a:t>Didactische vaardigheden in beeld.</a:t>
            </a:r>
            <a:endParaRPr lang="nl-NL"/>
          </a:p>
          <a:p>
            <a:pPr marL="285750" indent="-285750">
              <a:lnSpc>
                <a:spcPct val="100000"/>
              </a:lnSpc>
              <a:spcBef>
                <a:spcPts val="0"/>
              </a:spcBef>
              <a:buChar char="•"/>
            </a:pPr>
            <a:r>
              <a:rPr lang="nl-NL">
                <a:ea typeface="Source Sans Pro Light"/>
              </a:rPr>
              <a:t>Planmatig werken voor leerlingen passend bij uitstroomniveau</a:t>
            </a:r>
          </a:p>
          <a:p>
            <a:pPr marL="285750" indent="-285750">
              <a:lnSpc>
                <a:spcPct val="100000"/>
              </a:lnSpc>
              <a:spcBef>
                <a:spcPts val="0"/>
              </a:spcBef>
              <a:buChar char="•"/>
            </a:pPr>
            <a:r>
              <a:rPr lang="nl-NL">
                <a:ea typeface="Source Sans Pro Light"/>
              </a:rPr>
              <a:t>Leerdoelen en aanpak planmatig weggezet gelijks handelen</a:t>
            </a:r>
          </a:p>
        </p:txBody>
      </p:sp>
      <p:sp>
        <p:nvSpPr>
          <p:cNvPr id="14" name="Tijdelijke aanduiding voor tekst 13">
            <a:extLst>
              <a:ext uri="{FF2B5EF4-FFF2-40B4-BE49-F238E27FC236}">
                <a16:creationId xmlns:a16="http://schemas.microsoft.com/office/drawing/2014/main" id="{1800AFC9-0E77-DDC2-4025-E3F825D5FCD4}"/>
              </a:ext>
            </a:extLst>
          </p:cNvPr>
          <p:cNvSpPr>
            <a:spLocks noGrp="1"/>
          </p:cNvSpPr>
          <p:nvPr>
            <p:ph type="body" sz="quarter" idx="19"/>
          </p:nvPr>
        </p:nvSpPr>
        <p:spPr>
          <a:xfrm>
            <a:off x="3456295" y="4553309"/>
            <a:ext cx="2286000" cy="1371600"/>
          </a:xfrm>
        </p:spPr>
        <p:txBody>
          <a:bodyPr vert="horz" lIns="91440" tIns="45720" rIns="91440" bIns="45720" rtlCol="0" anchor="t">
            <a:noAutofit/>
          </a:bodyPr>
          <a:lstStyle/>
          <a:p>
            <a:pPr marL="285750" indent="-285750">
              <a:lnSpc>
                <a:spcPct val="100000"/>
              </a:lnSpc>
              <a:spcBef>
                <a:spcPts val="300"/>
              </a:spcBef>
              <a:buChar char="•"/>
            </a:pPr>
            <a:r>
              <a:rPr lang="nl-NL">
                <a:ea typeface="Source Sans Pro Light"/>
              </a:rPr>
              <a:t>Gouden weken</a:t>
            </a:r>
          </a:p>
          <a:p>
            <a:pPr marL="285750" indent="-285750">
              <a:lnSpc>
                <a:spcPct val="100000"/>
              </a:lnSpc>
              <a:spcBef>
                <a:spcPts val="300"/>
              </a:spcBef>
              <a:buChar char="•"/>
            </a:pPr>
            <a:r>
              <a:rPr lang="nl-NL">
                <a:ea typeface="Source Sans Pro Light"/>
              </a:rPr>
              <a:t>Executieve functies (EF) inbeeld</a:t>
            </a:r>
          </a:p>
          <a:p>
            <a:pPr marL="285750" indent="-285750">
              <a:lnSpc>
                <a:spcPct val="100000"/>
              </a:lnSpc>
              <a:spcBef>
                <a:spcPts val="300"/>
              </a:spcBef>
              <a:buChar char="•"/>
            </a:pPr>
            <a:r>
              <a:rPr lang="nl-NL">
                <a:ea typeface="Source Sans Pro Light"/>
              </a:rPr>
              <a:t>Eigenaarschap en verantwoordelijkheid bij de leerlingen.</a:t>
            </a:r>
          </a:p>
        </p:txBody>
      </p:sp>
      <p:sp>
        <p:nvSpPr>
          <p:cNvPr id="5" name="Tijdelijke aanduiding voor datum 4">
            <a:extLst>
              <a:ext uri="{FF2B5EF4-FFF2-40B4-BE49-F238E27FC236}">
                <a16:creationId xmlns:a16="http://schemas.microsoft.com/office/drawing/2014/main" id="{5C0FD9D4-01AF-3C61-2127-9C75D2A53D62}"/>
              </a:ext>
            </a:extLst>
          </p:cNvPr>
          <p:cNvSpPr>
            <a:spLocks noGrp="1"/>
          </p:cNvSpPr>
          <p:nvPr>
            <p:ph type="dt" sz="half" idx="10"/>
          </p:nvPr>
        </p:nvSpPr>
        <p:spPr/>
        <p:txBody>
          <a:bodyPr/>
          <a:lstStyle/>
          <a:p>
            <a:pPr rtl="0"/>
            <a:endParaRPr lang="nl-NL" noProof="0" dirty="0"/>
          </a:p>
        </p:txBody>
      </p:sp>
      <p:sp>
        <p:nvSpPr>
          <p:cNvPr id="7" name="Tijdelijke aanduiding voor dianummer 6">
            <a:extLst>
              <a:ext uri="{FF2B5EF4-FFF2-40B4-BE49-F238E27FC236}">
                <a16:creationId xmlns:a16="http://schemas.microsoft.com/office/drawing/2014/main" id="{E7770276-7E5A-C44E-4341-A81A57794C71}"/>
              </a:ext>
            </a:extLst>
          </p:cNvPr>
          <p:cNvSpPr>
            <a:spLocks noGrp="1"/>
          </p:cNvSpPr>
          <p:nvPr>
            <p:ph type="sldNum" sz="quarter" idx="12"/>
          </p:nvPr>
        </p:nvSpPr>
        <p:spPr/>
        <p:txBody>
          <a:bodyPr/>
          <a:lstStyle/>
          <a:p>
            <a:pPr rtl="0"/>
            <a:fld id="{B5CEABB6-07DC-46E8-9B57-56EC44A396E5}" type="slidenum">
              <a:rPr lang="nl-NL" noProof="0" smtClean="0"/>
              <a:t>2</a:t>
            </a:fld>
            <a:endParaRPr lang="nl-NL" noProof="0"/>
          </a:p>
        </p:txBody>
      </p:sp>
    </p:spTree>
    <p:extLst>
      <p:ext uri="{BB962C8B-B14F-4D97-AF65-F5344CB8AC3E}">
        <p14:creationId xmlns:p14="http://schemas.microsoft.com/office/powerpoint/2010/main" val="1429105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08C79-A4AC-4B5D-92DF-600737E4D11A}"/>
              </a:ext>
            </a:extLst>
          </p:cNvPr>
          <p:cNvSpPr>
            <a:spLocks noGrp="1"/>
          </p:cNvSpPr>
          <p:nvPr>
            <p:ph type="title"/>
          </p:nvPr>
        </p:nvSpPr>
        <p:spPr/>
        <p:txBody>
          <a:bodyPr rtlCol="0"/>
          <a:lstStyle/>
          <a:p>
            <a:pPr rtl="0"/>
            <a:r>
              <a:rPr lang="nl-NL"/>
              <a:t>Tijdspad groep 8 </a:t>
            </a:r>
          </a:p>
        </p:txBody>
      </p:sp>
      <p:sp>
        <p:nvSpPr>
          <p:cNvPr id="3" name="Tijdelijke aanduiding voor inhoud 2">
            <a:extLst>
              <a:ext uri="{FF2B5EF4-FFF2-40B4-BE49-F238E27FC236}">
                <a16:creationId xmlns:a16="http://schemas.microsoft.com/office/drawing/2014/main" id="{7D779DE4-CAEA-4617-897E-FEC9A2AC2D6A}"/>
              </a:ext>
            </a:extLst>
          </p:cNvPr>
          <p:cNvSpPr>
            <a:spLocks noGrp="1"/>
          </p:cNvSpPr>
          <p:nvPr>
            <p:ph type="body" idx="1"/>
          </p:nvPr>
        </p:nvSpPr>
        <p:spPr>
          <a:xfrm>
            <a:off x="838200" y="1709010"/>
            <a:ext cx="2887133" cy="457200"/>
          </a:xfrm>
        </p:spPr>
        <p:txBody>
          <a:bodyPr vert="horz" lIns="91440" tIns="45720" rIns="91440" bIns="45720" rtlCol="0" anchor="b">
            <a:normAutofit/>
          </a:bodyPr>
          <a:lstStyle/>
          <a:p>
            <a:pPr rtl="0"/>
            <a:r>
              <a:rPr lang="nl-NL" dirty="0"/>
              <a:t>B8 cito toetsen afnemen </a:t>
            </a:r>
          </a:p>
        </p:txBody>
      </p:sp>
      <p:sp>
        <p:nvSpPr>
          <p:cNvPr id="10" name="Tijdelijke aanduiding voor tekst 9">
            <a:extLst>
              <a:ext uri="{FF2B5EF4-FFF2-40B4-BE49-F238E27FC236}">
                <a16:creationId xmlns:a16="http://schemas.microsoft.com/office/drawing/2014/main" id="{B6091E26-6697-4FFA-91DC-FF5001DDE6A0}"/>
              </a:ext>
            </a:extLst>
          </p:cNvPr>
          <p:cNvSpPr>
            <a:spLocks noGrp="1"/>
          </p:cNvSpPr>
          <p:nvPr>
            <p:ph type="body" sz="quarter" idx="3"/>
          </p:nvPr>
        </p:nvSpPr>
        <p:spPr>
          <a:xfrm>
            <a:off x="838200" y="2825750"/>
            <a:ext cx="4114800" cy="457200"/>
          </a:xfrm>
        </p:spPr>
        <p:txBody>
          <a:bodyPr rtlCol="0" anchor="b"/>
          <a:lstStyle/>
          <a:p>
            <a:pPr rtl="0"/>
            <a:r>
              <a:rPr lang="nl-NL" dirty="0"/>
              <a:t>Doorstroomtoets </a:t>
            </a:r>
          </a:p>
        </p:txBody>
      </p:sp>
      <p:sp>
        <p:nvSpPr>
          <p:cNvPr id="13" name="Tijdelijke aanduiding voor tekst 12">
            <a:extLst>
              <a:ext uri="{FF2B5EF4-FFF2-40B4-BE49-F238E27FC236}">
                <a16:creationId xmlns:a16="http://schemas.microsoft.com/office/drawing/2014/main" id="{8BF88255-7F56-4B30-96C2-60927A377B40}"/>
              </a:ext>
            </a:extLst>
          </p:cNvPr>
          <p:cNvSpPr>
            <a:spLocks noGrp="1"/>
          </p:cNvSpPr>
          <p:nvPr>
            <p:ph type="body" sz="quarter" idx="14"/>
          </p:nvPr>
        </p:nvSpPr>
        <p:spPr>
          <a:xfrm>
            <a:off x="4038600" y="1719450"/>
            <a:ext cx="4114800" cy="269992"/>
          </a:xfrm>
        </p:spPr>
        <p:txBody>
          <a:bodyPr vert="horz" lIns="91440" tIns="45720" rIns="91440" bIns="45720" rtlCol="0" anchor="t">
            <a:noAutofit/>
          </a:bodyPr>
          <a:lstStyle/>
          <a:p>
            <a:r>
              <a:rPr lang="nl-NL" dirty="0"/>
              <a:t>9 t/m 20 november 2026</a:t>
            </a:r>
          </a:p>
        </p:txBody>
      </p:sp>
      <p:sp>
        <p:nvSpPr>
          <p:cNvPr id="5" name="Tijdelijke aanduiding voor tekst 4">
            <a:extLst>
              <a:ext uri="{FF2B5EF4-FFF2-40B4-BE49-F238E27FC236}">
                <a16:creationId xmlns:a16="http://schemas.microsoft.com/office/drawing/2014/main" id="{3C5E1156-BB32-5986-B8B4-25D951165732}"/>
              </a:ext>
            </a:extLst>
          </p:cNvPr>
          <p:cNvSpPr>
            <a:spLocks noGrp="1"/>
          </p:cNvSpPr>
          <p:nvPr>
            <p:ph type="body" sz="quarter" idx="15"/>
          </p:nvPr>
        </p:nvSpPr>
        <p:spPr>
          <a:xfrm>
            <a:off x="838200" y="2285254"/>
            <a:ext cx="4114800" cy="457200"/>
          </a:xfrm>
        </p:spPr>
        <p:txBody>
          <a:bodyPr/>
          <a:lstStyle/>
          <a:p>
            <a:r>
              <a:rPr lang="nl-NL" sz="2000" dirty="0">
                <a:latin typeface="+mj-lt"/>
              </a:rPr>
              <a:t>Schooladvies</a:t>
            </a:r>
            <a:r>
              <a:rPr lang="nl-NL" sz="2000" dirty="0"/>
              <a:t> </a:t>
            </a:r>
          </a:p>
        </p:txBody>
      </p:sp>
      <p:sp>
        <p:nvSpPr>
          <p:cNvPr id="15" name="Tijdelijke aanduiding voor tekst 14">
            <a:extLst>
              <a:ext uri="{FF2B5EF4-FFF2-40B4-BE49-F238E27FC236}">
                <a16:creationId xmlns:a16="http://schemas.microsoft.com/office/drawing/2014/main" id="{95C519DA-06A3-4391-AAF4-8C7122770C3E}"/>
              </a:ext>
            </a:extLst>
          </p:cNvPr>
          <p:cNvSpPr>
            <a:spLocks noGrp="1"/>
          </p:cNvSpPr>
          <p:nvPr>
            <p:ph type="body" idx="16"/>
          </p:nvPr>
        </p:nvSpPr>
        <p:spPr>
          <a:xfrm>
            <a:off x="838200" y="3336919"/>
            <a:ext cx="4114800" cy="457200"/>
          </a:xfrm>
        </p:spPr>
        <p:txBody>
          <a:bodyPr rtlCol="0"/>
          <a:lstStyle/>
          <a:p>
            <a:r>
              <a:rPr lang="nl-NL"/>
              <a:t>Uitslag </a:t>
            </a:r>
          </a:p>
        </p:txBody>
      </p:sp>
      <p:sp>
        <p:nvSpPr>
          <p:cNvPr id="17" name="Tijdelijke aanduiding voor tekst 16">
            <a:extLst>
              <a:ext uri="{FF2B5EF4-FFF2-40B4-BE49-F238E27FC236}">
                <a16:creationId xmlns:a16="http://schemas.microsoft.com/office/drawing/2014/main" id="{8B1A13A6-E2A0-4091-A4B3-A50F0962D128}"/>
              </a:ext>
            </a:extLst>
          </p:cNvPr>
          <p:cNvSpPr>
            <a:spLocks noGrp="1"/>
          </p:cNvSpPr>
          <p:nvPr>
            <p:ph type="body" sz="quarter" idx="17"/>
          </p:nvPr>
        </p:nvSpPr>
        <p:spPr>
          <a:xfrm>
            <a:off x="4038600" y="2878474"/>
            <a:ext cx="4114800" cy="350550"/>
          </a:xfrm>
        </p:spPr>
        <p:txBody>
          <a:bodyPr vert="horz" lIns="91440" tIns="45720" rIns="91440" bIns="45720" rtlCol="0" anchor="t">
            <a:noAutofit/>
          </a:bodyPr>
          <a:lstStyle/>
          <a:p>
            <a:r>
              <a:rPr lang="nl-NL" sz="1600" dirty="0">
                <a:latin typeface="+mn-lt"/>
                <a:ea typeface="Source Sans Pro Light"/>
              </a:rPr>
              <a:t>2 en 3 februari 2027</a:t>
            </a:r>
          </a:p>
        </p:txBody>
      </p:sp>
      <p:pic>
        <p:nvPicPr>
          <p:cNvPr id="40" name="Tijdelijke aanduiding voor afbeelding 39" descr="keramische bloempotten&#10;">
            <a:extLst>
              <a:ext uri="{FF2B5EF4-FFF2-40B4-BE49-F238E27FC236}">
                <a16:creationId xmlns:a16="http://schemas.microsoft.com/office/drawing/2014/main" id="{FE402C4A-2D7B-4F41-8218-B8594E10571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13931" r="13931"/>
          <a:stretch/>
        </p:blipFill>
        <p:spPr/>
      </p:pic>
      <p:sp>
        <p:nvSpPr>
          <p:cNvPr id="44" name="Tijdelijke aanduiding voor datum 43">
            <a:extLst>
              <a:ext uri="{FF2B5EF4-FFF2-40B4-BE49-F238E27FC236}">
                <a16:creationId xmlns:a16="http://schemas.microsoft.com/office/drawing/2014/main" id="{61DE0949-C611-4117-B02A-4967EA7F75CB}"/>
              </a:ext>
            </a:extLst>
          </p:cNvPr>
          <p:cNvSpPr>
            <a:spLocks noGrp="1"/>
          </p:cNvSpPr>
          <p:nvPr>
            <p:ph type="dt" sz="half" idx="10"/>
          </p:nvPr>
        </p:nvSpPr>
        <p:spPr/>
        <p:txBody>
          <a:bodyPr rtlCol="0"/>
          <a:lstStyle/>
          <a:p>
            <a:pPr rtl="0"/>
            <a:endParaRPr lang="nl-NL"/>
          </a:p>
        </p:txBody>
      </p:sp>
      <p:sp>
        <p:nvSpPr>
          <p:cNvPr id="45" name="Tijdelijke aanduiding voor voettekst 44">
            <a:extLst>
              <a:ext uri="{FF2B5EF4-FFF2-40B4-BE49-F238E27FC236}">
                <a16:creationId xmlns:a16="http://schemas.microsoft.com/office/drawing/2014/main" id="{6F1B995D-1532-48CE-A2C5-425EE1771DD6}"/>
              </a:ext>
            </a:extLst>
          </p:cNvPr>
          <p:cNvSpPr>
            <a:spLocks noGrp="1"/>
          </p:cNvSpPr>
          <p:nvPr>
            <p:ph type="ftr" sz="quarter" idx="11"/>
          </p:nvPr>
        </p:nvSpPr>
        <p:spPr/>
        <p:txBody>
          <a:bodyPr rtlCol="0"/>
          <a:lstStyle/>
          <a:p>
            <a:r>
              <a:rPr lang="nl-NL"/>
              <a:t>Groep 8 op weg naar een passend advies</a:t>
            </a:r>
          </a:p>
        </p:txBody>
      </p:sp>
      <p:sp>
        <p:nvSpPr>
          <p:cNvPr id="46" name="Tijdelijke aanduiding voor dianumm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rtlCol="0"/>
          <a:lstStyle/>
          <a:p>
            <a:pPr rtl="0"/>
            <a:fld id="{B5CEABB6-07DC-46E8-9B57-56EC44A396E5}" type="slidenum">
              <a:rPr lang="nl-NL" smtClean="0"/>
              <a:pPr rtl="0"/>
              <a:t>3</a:t>
            </a:fld>
            <a:endParaRPr lang="nl-NL"/>
          </a:p>
        </p:txBody>
      </p:sp>
      <p:sp>
        <p:nvSpPr>
          <p:cNvPr id="6" name="Tijdelijke aanduiding voor tekst 14">
            <a:extLst>
              <a:ext uri="{FF2B5EF4-FFF2-40B4-BE49-F238E27FC236}">
                <a16:creationId xmlns:a16="http://schemas.microsoft.com/office/drawing/2014/main" id="{199862E2-51A7-D216-49EE-A20F34C7715A}"/>
              </a:ext>
            </a:extLst>
          </p:cNvPr>
          <p:cNvSpPr txBox="1">
            <a:spLocks/>
          </p:cNvSpPr>
          <p:nvPr/>
        </p:nvSpPr>
        <p:spPr>
          <a:xfrm>
            <a:off x="838200" y="3894138"/>
            <a:ext cx="4114800" cy="4572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accent4"/>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nl-NL"/>
              <a:t>Evt. heroverweging</a:t>
            </a:r>
          </a:p>
        </p:txBody>
      </p:sp>
      <p:sp>
        <p:nvSpPr>
          <p:cNvPr id="7" name="Tijdelijke aanduiding voor tekst 14">
            <a:extLst>
              <a:ext uri="{FF2B5EF4-FFF2-40B4-BE49-F238E27FC236}">
                <a16:creationId xmlns:a16="http://schemas.microsoft.com/office/drawing/2014/main" id="{D89B91BA-33E4-4FFA-941F-6EDB7851FEBA}"/>
              </a:ext>
            </a:extLst>
          </p:cNvPr>
          <p:cNvSpPr txBox="1">
            <a:spLocks/>
          </p:cNvSpPr>
          <p:nvPr/>
        </p:nvSpPr>
        <p:spPr>
          <a:xfrm>
            <a:off x="841380" y="5236769"/>
            <a:ext cx="4114800" cy="4572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accent4"/>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nl-NL"/>
              <a:t>Aanmelden VO </a:t>
            </a:r>
          </a:p>
        </p:txBody>
      </p:sp>
      <p:sp>
        <p:nvSpPr>
          <p:cNvPr id="8" name="Tijdelijke aanduiding voor tekst 16">
            <a:extLst>
              <a:ext uri="{FF2B5EF4-FFF2-40B4-BE49-F238E27FC236}">
                <a16:creationId xmlns:a16="http://schemas.microsoft.com/office/drawing/2014/main" id="{7AF41716-83A4-812F-240C-269A475669AC}"/>
              </a:ext>
            </a:extLst>
          </p:cNvPr>
          <p:cNvSpPr txBox="1">
            <a:spLocks/>
          </p:cNvSpPr>
          <p:nvPr/>
        </p:nvSpPr>
        <p:spPr>
          <a:xfrm>
            <a:off x="4038600" y="2288892"/>
            <a:ext cx="4114800" cy="350550"/>
          </a:xfrm>
          <a:prstGeom prst="rect">
            <a:avLst/>
          </a:prstGeom>
        </p:spPr>
        <p:txBody>
          <a:bodyPr vert="horz" lIns="91440" tIns="45720" rIns="91440" bIns="45720" rtlCol="0" anchor="t">
            <a:noAutofit/>
          </a:bodyPr>
          <a:lstStyle>
            <a:lvl1pPr marL="0" indent="0" algn="l" defTabSz="914400" rtl="0" eaLnBrk="1" latinLnBrk="0" hangingPunct="1">
              <a:lnSpc>
                <a:spcPts val="2600"/>
              </a:lnSpc>
              <a:spcBef>
                <a:spcPts val="10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4572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2pPr>
            <a:lvl3pPr marL="9144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3pPr>
            <a:lvl4pPr marL="13716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4pPr>
            <a:lvl5pPr marL="18288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18 t/m 22  januari 2027</a:t>
            </a:r>
          </a:p>
        </p:txBody>
      </p:sp>
      <p:sp>
        <p:nvSpPr>
          <p:cNvPr id="9" name="Tijdelijke aanduiding voor tekst 16">
            <a:extLst>
              <a:ext uri="{FF2B5EF4-FFF2-40B4-BE49-F238E27FC236}">
                <a16:creationId xmlns:a16="http://schemas.microsoft.com/office/drawing/2014/main" id="{AEBA0F17-8112-8482-3210-78F985424D3E}"/>
              </a:ext>
            </a:extLst>
          </p:cNvPr>
          <p:cNvSpPr txBox="1">
            <a:spLocks/>
          </p:cNvSpPr>
          <p:nvPr/>
        </p:nvSpPr>
        <p:spPr>
          <a:xfrm>
            <a:off x="4038600" y="4008132"/>
            <a:ext cx="7465646" cy="350550"/>
          </a:xfrm>
          <a:prstGeom prst="rect">
            <a:avLst/>
          </a:prstGeom>
        </p:spPr>
        <p:txBody>
          <a:bodyPr vert="horz" lIns="91440" tIns="45720" rIns="91440" bIns="45720" rtlCol="0" anchor="t">
            <a:noAutofit/>
          </a:bodyPr>
          <a:lstStyle>
            <a:lvl1pPr marL="0" indent="0" algn="l" defTabSz="914400" rtl="0" eaLnBrk="1" latinLnBrk="0" hangingPunct="1">
              <a:lnSpc>
                <a:spcPts val="2600"/>
              </a:lnSpc>
              <a:spcBef>
                <a:spcPts val="10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4572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2pPr>
            <a:lvl3pPr marL="9144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3pPr>
            <a:lvl4pPr marL="13716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4pPr>
            <a:lvl5pPr marL="18288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Wanneer nodig: 16 t/m 23 maart 2027: contact met leerkracht, ruimte voor gesprek</a:t>
            </a:r>
            <a:endParaRPr lang="nl-NL" dirty="0">
              <a:ea typeface="Source Sans Pro Light"/>
            </a:endParaRPr>
          </a:p>
        </p:txBody>
      </p:sp>
      <p:sp>
        <p:nvSpPr>
          <p:cNvPr id="11" name="Tijdelijke aanduiding voor tekst 16">
            <a:extLst>
              <a:ext uri="{FF2B5EF4-FFF2-40B4-BE49-F238E27FC236}">
                <a16:creationId xmlns:a16="http://schemas.microsoft.com/office/drawing/2014/main" id="{B53292DF-AD2E-F3B4-1ACC-643218AFAFAA}"/>
              </a:ext>
            </a:extLst>
          </p:cNvPr>
          <p:cNvSpPr txBox="1">
            <a:spLocks/>
          </p:cNvSpPr>
          <p:nvPr/>
        </p:nvSpPr>
        <p:spPr>
          <a:xfrm>
            <a:off x="4038600" y="3449906"/>
            <a:ext cx="4114800" cy="350550"/>
          </a:xfrm>
          <a:prstGeom prst="rect">
            <a:avLst/>
          </a:prstGeom>
        </p:spPr>
        <p:txBody>
          <a:bodyPr vert="horz" lIns="91440" tIns="45720" rIns="91440" bIns="45720" rtlCol="0" anchor="t">
            <a:noAutofit/>
          </a:bodyPr>
          <a:lstStyle>
            <a:lvl1pPr marL="0" indent="0" algn="l" defTabSz="914400" rtl="0" eaLnBrk="1" latinLnBrk="0" hangingPunct="1">
              <a:lnSpc>
                <a:spcPts val="2600"/>
              </a:lnSpc>
              <a:spcBef>
                <a:spcPts val="10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4572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2pPr>
            <a:lvl3pPr marL="9144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3pPr>
            <a:lvl4pPr marL="13716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4pPr>
            <a:lvl5pPr marL="18288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Uiterlijk 15 maart 2027</a:t>
            </a:r>
          </a:p>
        </p:txBody>
      </p:sp>
      <p:sp>
        <p:nvSpPr>
          <p:cNvPr id="18" name="Tijdelijke aanduiding voor tekst 16">
            <a:extLst>
              <a:ext uri="{FF2B5EF4-FFF2-40B4-BE49-F238E27FC236}">
                <a16:creationId xmlns:a16="http://schemas.microsoft.com/office/drawing/2014/main" id="{0ACB0ADE-8537-848F-8416-1EA200ECCD42}"/>
              </a:ext>
            </a:extLst>
          </p:cNvPr>
          <p:cNvSpPr txBox="1">
            <a:spLocks/>
          </p:cNvSpPr>
          <p:nvPr/>
        </p:nvSpPr>
        <p:spPr>
          <a:xfrm>
            <a:off x="4038600" y="5233002"/>
            <a:ext cx="6072716" cy="361133"/>
          </a:xfrm>
          <a:prstGeom prst="rect">
            <a:avLst/>
          </a:prstGeom>
        </p:spPr>
        <p:txBody>
          <a:bodyPr vert="horz" lIns="91440" tIns="45720" rIns="91440" bIns="45720" rtlCol="0" anchor="t">
            <a:noAutofit/>
          </a:bodyPr>
          <a:lstStyle>
            <a:lvl1pPr marL="0" indent="0" algn="l" defTabSz="914400" rtl="0" eaLnBrk="1" latinLnBrk="0" hangingPunct="1">
              <a:lnSpc>
                <a:spcPts val="2600"/>
              </a:lnSpc>
              <a:spcBef>
                <a:spcPts val="10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4572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2pPr>
            <a:lvl3pPr marL="9144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3pPr>
            <a:lvl4pPr marL="13716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4pPr>
            <a:lvl5pPr marL="18288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ea typeface="Source Sans Pro Light"/>
              </a:rPr>
              <a:t>25 tot 31 maart 2027 – LET OP: per VO school verschillend</a:t>
            </a:r>
          </a:p>
          <a:p>
            <a:endParaRPr lang="nl-NL" dirty="0">
              <a:ea typeface="+mn-lt"/>
              <a:cs typeface="+mn-lt"/>
            </a:endParaRPr>
          </a:p>
        </p:txBody>
      </p:sp>
      <p:sp>
        <p:nvSpPr>
          <p:cNvPr id="4" name="Tijdelijke aanduiding voor tekst 14">
            <a:extLst>
              <a:ext uri="{FF2B5EF4-FFF2-40B4-BE49-F238E27FC236}">
                <a16:creationId xmlns:a16="http://schemas.microsoft.com/office/drawing/2014/main" id="{7665A45E-F68A-481D-BE20-CF04F1CCD2FF}"/>
              </a:ext>
            </a:extLst>
          </p:cNvPr>
          <p:cNvSpPr txBox="1">
            <a:spLocks/>
          </p:cNvSpPr>
          <p:nvPr/>
        </p:nvSpPr>
        <p:spPr>
          <a:xfrm>
            <a:off x="847607" y="4355101"/>
            <a:ext cx="4114800" cy="4572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accent4"/>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nl-NL"/>
              <a:t>Definitief advies </a:t>
            </a:r>
          </a:p>
        </p:txBody>
      </p:sp>
      <p:sp>
        <p:nvSpPr>
          <p:cNvPr id="14" name="Tijdelijke aanduiding voor tekst 16">
            <a:extLst>
              <a:ext uri="{FF2B5EF4-FFF2-40B4-BE49-F238E27FC236}">
                <a16:creationId xmlns:a16="http://schemas.microsoft.com/office/drawing/2014/main" id="{FC94D493-62EC-49BC-6274-FD10D202C53E}"/>
              </a:ext>
            </a:extLst>
          </p:cNvPr>
          <p:cNvSpPr txBox="1">
            <a:spLocks/>
          </p:cNvSpPr>
          <p:nvPr/>
        </p:nvSpPr>
        <p:spPr>
          <a:xfrm>
            <a:off x="4038600" y="4487910"/>
            <a:ext cx="9253415" cy="350550"/>
          </a:xfrm>
          <a:prstGeom prst="rect">
            <a:avLst/>
          </a:prstGeom>
        </p:spPr>
        <p:txBody>
          <a:bodyPr vert="horz" lIns="91440" tIns="45720" rIns="91440" bIns="45720" rtlCol="0" anchor="t">
            <a:noAutofit/>
          </a:bodyPr>
          <a:lstStyle>
            <a:lvl1pPr marL="0" indent="0" algn="l" defTabSz="914400" rtl="0" eaLnBrk="1" latinLnBrk="0" hangingPunct="1">
              <a:lnSpc>
                <a:spcPts val="2600"/>
              </a:lnSpc>
              <a:spcBef>
                <a:spcPts val="1000"/>
              </a:spcBef>
              <a:buFont typeface="Arial" panose="020B0604020202020204" pitchFamily="34" charset="0"/>
              <a:buNone/>
              <a:defRPr sz="1600" kern="1200">
                <a:solidFill>
                  <a:schemeClr val="tx1">
                    <a:lumMod val="65000"/>
                    <a:lumOff val="35000"/>
                  </a:schemeClr>
                </a:solidFill>
                <a:latin typeface="+mn-lt"/>
                <a:ea typeface="+mn-ea"/>
                <a:cs typeface="+mn-cs"/>
              </a:defRPr>
            </a:lvl1pPr>
            <a:lvl2pPr marL="4572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2pPr>
            <a:lvl3pPr marL="9144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3pPr>
            <a:lvl4pPr marL="13716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4pPr>
            <a:lvl5pPr marL="1828800" indent="0" algn="l" defTabSz="914400" rtl="0" eaLnBrk="1" latinLnBrk="0" hangingPunct="1">
              <a:lnSpc>
                <a:spcPts val="26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24 maart 2027, via </a:t>
            </a:r>
            <a:r>
              <a:rPr lang="nl-NL" dirty="0" err="1"/>
              <a:t>Parro</a:t>
            </a:r>
            <a:r>
              <a:rPr lang="nl-NL" dirty="0"/>
              <a:t> als het adviesgesprek januari 2027 leidend is </a:t>
            </a:r>
            <a:br>
              <a:rPr lang="nl-NL" dirty="0"/>
            </a:br>
            <a:r>
              <a:rPr lang="nl-NL" dirty="0"/>
              <a:t>+ aanmeldbrief VO mee naar huis</a:t>
            </a:r>
          </a:p>
        </p:txBody>
      </p:sp>
      <p:pic>
        <p:nvPicPr>
          <p:cNvPr id="12" name="Afbeelding 11" descr="Close-up van een vetplant plant tegen een witte achtergrond">
            <a:extLst>
              <a:ext uri="{FF2B5EF4-FFF2-40B4-BE49-F238E27FC236}">
                <a16:creationId xmlns:a16="http://schemas.microsoft.com/office/drawing/2014/main" id="{19BA6F8A-30FF-2557-8575-44DDCD24582D}"/>
              </a:ext>
            </a:extLst>
          </p:cNvPr>
          <p:cNvPicPr>
            <a:picLocks noChangeAspect="1"/>
          </p:cNvPicPr>
          <p:nvPr/>
        </p:nvPicPr>
        <p:blipFill>
          <a:blip r:embed="rId4"/>
          <a:stretch>
            <a:fillRect/>
          </a:stretch>
        </p:blipFill>
        <p:spPr>
          <a:xfrm>
            <a:off x="8149166" y="480301"/>
            <a:ext cx="3598334" cy="2468397"/>
          </a:xfrm>
          <a:prstGeom prst="rect">
            <a:avLst/>
          </a:prstGeom>
        </p:spPr>
      </p:pic>
      <p:sp>
        <p:nvSpPr>
          <p:cNvPr id="16" name="Rechthoek: ezelsoor 15">
            <a:extLst>
              <a:ext uri="{FF2B5EF4-FFF2-40B4-BE49-F238E27FC236}">
                <a16:creationId xmlns:a16="http://schemas.microsoft.com/office/drawing/2014/main" id="{6E43EE79-86EA-74AA-E40B-3A3CCFC61920}"/>
              </a:ext>
            </a:extLst>
          </p:cNvPr>
          <p:cNvSpPr/>
          <p:nvPr/>
        </p:nvSpPr>
        <p:spPr>
          <a:xfrm>
            <a:off x="10385044" y="4443242"/>
            <a:ext cx="1655064" cy="1325626"/>
          </a:xfrm>
          <a:prstGeom prst="foldedCorne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600">
                <a:hlinkClick r:id="rId5"/>
              </a:rPr>
              <a:t>Basisschool Willibrordus (bs-st-willibrordus.nl)</a:t>
            </a:r>
            <a:endParaRPr lang="nl-NL" sz="1600"/>
          </a:p>
        </p:txBody>
      </p:sp>
    </p:spTree>
    <p:extLst>
      <p:ext uri="{BB962C8B-B14F-4D97-AF65-F5344CB8AC3E}">
        <p14:creationId xmlns:p14="http://schemas.microsoft.com/office/powerpoint/2010/main" val="2634411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031FE9-9059-4FE8-B4AC-9771F23A1B89}"/>
              </a:ext>
            </a:extLst>
          </p:cNvPr>
          <p:cNvSpPr>
            <a:spLocks noGrp="1"/>
          </p:cNvSpPr>
          <p:nvPr>
            <p:ph type="title"/>
          </p:nvPr>
        </p:nvSpPr>
        <p:spPr/>
        <p:txBody>
          <a:bodyPr rtlCol="0" anchor="ctr">
            <a:normAutofit/>
          </a:bodyPr>
          <a:lstStyle/>
          <a:p>
            <a:r>
              <a:rPr lang="nl-NL" dirty="0"/>
              <a:t>Doorstroomtoets  </a:t>
            </a:r>
            <a:br>
              <a:rPr lang="nl-NL" dirty="0"/>
            </a:br>
            <a:r>
              <a:rPr lang="nl-NL" sz="3200" dirty="0"/>
              <a:t>(2 en 3 februari 2027)</a:t>
            </a:r>
            <a:r>
              <a:rPr lang="nl-NL" dirty="0"/>
              <a:t> </a:t>
            </a:r>
          </a:p>
        </p:txBody>
      </p:sp>
      <p:pic>
        <p:nvPicPr>
          <p:cNvPr id="17" name="Tijdelijke aanduiding voor afbeelding 23" descr="foto van verschillende vetplanten">
            <a:extLst>
              <a:ext uri="{FF2B5EF4-FFF2-40B4-BE49-F238E27FC236}">
                <a16:creationId xmlns:a16="http://schemas.microsoft.com/office/drawing/2014/main" id="{8E14DB87-650C-EAE4-101F-3512BFE315D3}"/>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3048" y="5916083"/>
            <a:ext cx="12188952" cy="914400"/>
          </a:xfrm>
        </p:spPr>
      </p:pic>
      <p:sp>
        <p:nvSpPr>
          <p:cNvPr id="3" name="Tijdelijke aanduiding voor inhoud 2">
            <a:extLst>
              <a:ext uri="{FF2B5EF4-FFF2-40B4-BE49-F238E27FC236}">
                <a16:creationId xmlns:a16="http://schemas.microsoft.com/office/drawing/2014/main" id="{D4A2EB3F-4D60-451F-8F45-7D6654D2FCD9}"/>
              </a:ext>
            </a:extLst>
          </p:cNvPr>
          <p:cNvSpPr>
            <a:spLocks noGrp="1"/>
          </p:cNvSpPr>
          <p:nvPr>
            <p:ph type="body" idx="1"/>
          </p:nvPr>
        </p:nvSpPr>
        <p:spPr/>
        <p:txBody>
          <a:bodyPr vert="horz" lIns="91440" tIns="45720" rIns="91440" bIns="45720" rtlCol="0" anchor="b">
            <a:noAutofit/>
          </a:bodyPr>
          <a:lstStyle/>
          <a:p>
            <a:pPr rtl="0"/>
            <a:r>
              <a:rPr lang="nl-NL" sz="1900"/>
              <a:t>Werken met referentieniveaus</a:t>
            </a:r>
          </a:p>
        </p:txBody>
      </p:sp>
      <p:sp>
        <p:nvSpPr>
          <p:cNvPr id="6" name="Tijdelijke aanduiding voor tekst 5">
            <a:extLst>
              <a:ext uri="{FF2B5EF4-FFF2-40B4-BE49-F238E27FC236}">
                <a16:creationId xmlns:a16="http://schemas.microsoft.com/office/drawing/2014/main" id="{A8475560-1314-4F6F-B967-DD1987F8FD0D}"/>
              </a:ext>
            </a:extLst>
          </p:cNvPr>
          <p:cNvSpPr>
            <a:spLocks noGrp="1"/>
          </p:cNvSpPr>
          <p:nvPr>
            <p:ph type="body" sz="quarter" idx="3"/>
          </p:nvPr>
        </p:nvSpPr>
        <p:spPr>
          <a:xfrm>
            <a:off x="3468077" y="1602039"/>
            <a:ext cx="2286000" cy="457200"/>
          </a:xfrm>
        </p:spPr>
        <p:txBody>
          <a:bodyPr rtlCol="0" anchor="b">
            <a:normAutofit/>
          </a:bodyPr>
          <a:lstStyle/>
          <a:p>
            <a:r>
              <a:rPr lang="nl-NL" sz="1900"/>
              <a:t>Inhoud van de toets </a:t>
            </a:r>
          </a:p>
        </p:txBody>
      </p:sp>
      <p:sp>
        <p:nvSpPr>
          <p:cNvPr id="98" name="Text Placeholder 5">
            <a:extLst>
              <a:ext uri="{FF2B5EF4-FFF2-40B4-BE49-F238E27FC236}">
                <a16:creationId xmlns:a16="http://schemas.microsoft.com/office/drawing/2014/main" id="{DB0959D8-622F-C286-C092-6E90B75AF73A}"/>
              </a:ext>
            </a:extLst>
          </p:cNvPr>
          <p:cNvSpPr>
            <a:spLocks noGrp="1"/>
          </p:cNvSpPr>
          <p:nvPr>
            <p:ph type="body" sz="quarter" idx="14"/>
          </p:nvPr>
        </p:nvSpPr>
        <p:spPr/>
        <p:txBody>
          <a:bodyPr vert="horz" lIns="91440" tIns="45720" rIns="91440" bIns="45720" rtlCol="0" anchor="t">
            <a:noAutofit/>
          </a:bodyPr>
          <a:lstStyle/>
          <a:p>
            <a:r>
              <a:rPr lang="nl-NL" dirty="0">
                <a:ea typeface="Source Sans Pro Light"/>
              </a:rPr>
              <a:t>Informatie over wettelijke regels passend bij onze school</a:t>
            </a:r>
          </a:p>
          <a:p>
            <a:endParaRPr lang="nl-NL" dirty="0">
              <a:ea typeface="Source Sans Pro Light"/>
            </a:endParaRPr>
          </a:p>
        </p:txBody>
      </p:sp>
      <p:sp>
        <p:nvSpPr>
          <p:cNvPr id="100" name="Text Placeholder 6">
            <a:extLst>
              <a:ext uri="{FF2B5EF4-FFF2-40B4-BE49-F238E27FC236}">
                <a16:creationId xmlns:a16="http://schemas.microsoft.com/office/drawing/2014/main" id="{871AEFD1-68C2-B54D-64C4-7720401740FE}"/>
              </a:ext>
            </a:extLst>
          </p:cNvPr>
          <p:cNvSpPr>
            <a:spLocks noGrp="1"/>
          </p:cNvSpPr>
          <p:nvPr>
            <p:ph type="body" sz="quarter" idx="15"/>
          </p:nvPr>
        </p:nvSpPr>
        <p:spPr>
          <a:xfrm>
            <a:off x="3452173" y="2335136"/>
            <a:ext cx="2286000" cy="1371600"/>
          </a:xfrm>
        </p:spPr>
        <p:txBody>
          <a:bodyPr vert="horz" lIns="91440" tIns="45720" rIns="91440" bIns="45720" rtlCol="0" anchor="t">
            <a:noAutofit/>
          </a:bodyPr>
          <a:lstStyle/>
          <a:p>
            <a:r>
              <a:rPr lang="nl-NL" dirty="0">
                <a:ea typeface="Source Sans Pro Light"/>
              </a:rPr>
              <a:t>Informeren over de </a:t>
            </a:r>
            <a:r>
              <a:rPr lang="nl-NL" dirty="0" err="1">
                <a:ea typeface="Source Sans Pro Light"/>
              </a:rPr>
              <a:t>toetsdomeinen</a:t>
            </a:r>
            <a:r>
              <a:rPr lang="nl-NL" dirty="0">
                <a:ea typeface="Source Sans Pro Light"/>
              </a:rPr>
              <a:t>  </a:t>
            </a:r>
            <a:endParaRPr lang="nl-NL" dirty="0"/>
          </a:p>
        </p:txBody>
      </p:sp>
      <p:sp>
        <p:nvSpPr>
          <p:cNvPr id="91" name="Tijdelijke aanduiding voor tekst 90">
            <a:extLst>
              <a:ext uri="{FF2B5EF4-FFF2-40B4-BE49-F238E27FC236}">
                <a16:creationId xmlns:a16="http://schemas.microsoft.com/office/drawing/2014/main" id="{68BE0AD2-70B0-4FD7-919D-292F8D4BA762}"/>
              </a:ext>
            </a:extLst>
          </p:cNvPr>
          <p:cNvSpPr>
            <a:spLocks noGrp="1"/>
          </p:cNvSpPr>
          <p:nvPr>
            <p:ph type="body" idx="16"/>
          </p:nvPr>
        </p:nvSpPr>
        <p:spPr/>
        <p:txBody>
          <a:bodyPr rtlCol="0" anchor="b">
            <a:noAutofit/>
          </a:bodyPr>
          <a:lstStyle/>
          <a:p>
            <a:r>
              <a:rPr lang="nl-NL" sz="1900"/>
              <a:t>Doorstroomtoets is adaptief</a:t>
            </a:r>
          </a:p>
        </p:txBody>
      </p:sp>
      <p:sp>
        <p:nvSpPr>
          <p:cNvPr id="102" name="Text Placeholder 8">
            <a:extLst>
              <a:ext uri="{FF2B5EF4-FFF2-40B4-BE49-F238E27FC236}">
                <a16:creationId xmlns:a16="http://schemas.microsoft.com/office/drawing/2014/main" id="{023EF9B2-A0CC-919D-87AC-D388CF3E9DCB}"/>
              </a:ext>
            </a:extLst>
          </p:cNvPr>
          <p:cNvSpPr>
            <a:spLocks noGrp="1"/>
          </p:cNvSpPr>
          <p:nvPr>
            <p:ph type="body" sz="quarter" idx="17"/>
          </p:nvPr>
        </p:nvSpPr>
        <p:spPr>
          <a:xfrm>
            <a:off x="3468077" y="3706736"/>
            <a:ext cx="2550735" cy="457200"/>
          </a:xfrm>
        </p:spPr>
        <p:txBody>
          <a:bodyPr>
            <a:normAutofit fontScale="85000" lnSpcReduction="20000"/>
          </a:bodyPr>
          <a:lstStyle/>
          <a:p>
            <a:r>
              <a:rPr lang="nl-NL" sz="1900"/>
              <a:t>Het lezen van een leerling rapport </a:t>
            </a:r>
          </a:p>
        </p:txBody>
      </p:sp>
      <p:sp>
        <p:nvSpPr>
          <p:cNvPr id="104" name="Text Placeholder 9">
            <a:extLst>
              <a:ext uri="{FF2B5EF4-FFF2-40B4-BE49-F238E27FC236}">
                <a16:creationId xmlns:a16="http://schemas.microsoft.com/office/drawing/2014/main" id="{A9F2FC23-5DC4-A24A-92B3-2D84C5AAB3A2}"/>
              </a:ext>
            </a:extLst>
          </p:cNvPr>
          <p:cNvSpPr>
            <a:spLocks noGrp="1"/>
          </p:cNvSpPr>
          <p:nvPr>
            <p:ph type="body" sz="quarter" idx="18"/>
          </p:nvPr>
        </p:nvSpPr>
        <p:spPr/>
        <p:txBody>
          <a:bodyPr vert="horz" lIns="91440" tIns="45720" rIns="91440" bIns="45720" rtlCol="0" anchor="t">
            <a:noAutofit/>
          </a:bodyPr>
          <a:lstStyle/>
          <a:p>
            <a:r>
              <a:rPr lang="nl-NL">
                <a:ea typeface="Source Sans Pro Light"/>
              </a:rPr>
              <a:t>Informeren wat dit inhoud en wat uw kind hiervan merkt</a:t>
            </a:r>
            <a:endParaRPr lang="nl-NL"/>
          </a:p>
        </p:txBody>
      </p:sp>
      <p:sp>
        <p:nvSpPr>
          <p:cNvPr id="106" name="Text Placeholder 10">
            <a:extLst>
              <a:ext uri="{FF2B5EF4-FFF2-40B4-BE49-F238E27FC236}">
                <a16:creationId xmlns:a16="http://schemas.microsoft.com/office/drawing/2014/main" id="{795F8132-810C-75D5-9EF6-4C856414455C}"/>
              </a:ext>
            </a:extLst>
          </p:cNvPr>
          <p:cNvSpPr>
            <a:spLocks noGrp="1"/>
          </p:cNvSpPr>
          <p:nvPr>
            <p:ph type="body" sz="quarter" idx="19"/>
          </p:nvPr>
        </p:nvSpPr>
        <p:spPr>
          <a:xfrm>
            <a:off x="3468077" y="4300171"/>
            <a:ext cx="2286000" cy="1371600"/>
          </a:xfrm>
        </p:spPr>
        <p:txBody>
          <a:bodyPr vert="horz" lIns="91440" tIns="45720" rIns="91440" bIns="45720" rtlCol="0" anchor="t">
            <a:noAutofit/>
          </a:bodyPr>
          <a:lstStyle/>
          <a:p>
            <a:r>
              <a:rPr lang="nl-NL">
                <a:ea typeface="Source Sans Pro Light"/>
              </a:rPr>
              <a:t>Voorbeeldrapportage </a:t>
            </a:r>
            <a:endParaRPr lang="nl-NL"/>
          </a:p>
        </p:txBody>
      </p:sp>
      <p:sp>
        <p:nvSpPr>
          <p:cNvPr id="34" name="Tijdelijke aanduiding voor datum 33">
            <a:extLst>
              <a:ext uri="{FF2B5EF4-FFF2-40B4-BE49-F238E27FC236}">
                <a16:creationId xmlns:a16="http://schemas.microsoft.com/office/drawing/2014/main" id="{819C09A1-D392-4696-8592-3B25D659C0D2}"/>
              </a:ext>
            </a:extLst>
          </p:cNvPr>
          <p:cNvSpPr>
            <a:spLocks noGrp="1"/>
          </p:cNvSpPr>
          <p:nvPr>
            <p:ph type="dt" sz="half" idx="10"/>
          </p:nvPr>
        </p:nvSpPr>
        <p:spPr/>
        <p:txBody>
          <a:bodyPr rtlCol="0" anchor="ctr">
            <a:normAutofit/>
          </a:bodyPr>
          <a:lstStyle/>
          <a:p>
            <a:pPr rtl="0">
              <a:spcAft>
                <a:spcPts val="600"/>
              </a:spcAft>
            </a:pPr>
            <a:r>
              <a:rPr lang="nl-NL"/>
              <a:t>20XX</a:t>
            </a:r>
          </a:p>
        </p:txBody>
      </p:sp>
      <p:sp>
        <p:nvSpPr>
          <p:cNvPr id="108" name="Footer Placeholder 12">
            <a:extLst>
              <a:ext uri="{FF2B5EF4-FFF2-40B4-BE49-F238E27FC236}">
                <a16:creationId xmlns:a16="http://schemas.microsoft.com/office/drawing/2014/main" id="{9CD05357-819D-5E35-14FC-76C6DB27005B}"/>
              </a:ext>
            </a:extLst>
          </p:cNvPr>
          <p:cNvSpPr>
            <a:spLocks noGrp="1"/>
          </p:cNvSpPr>
          <p:nvPr>
            <p:ph type="ftr" sz="quarter" idx="11"/>
          </p:nvPr>
        </p:nvSpPr>
        <p:spPr/>
        <p:txBody>
          <a:bodyPr/>
          <a:lstStyle/>
          <a:p>
            <a:pPr rtl="0">
              <a:spcAft>
                <a:spcPts val="600"/>
              </a:spcAft>
            </a:pPr>
            <a:r>
              <a:rPr lang="nl-NL" noProof="0"/>
              <a:t>Titel van verkooppresentatie</a:t>
            </a:r>
          </a:p>
        </p:txBody>
      </p:sp>
      <p:sp>
        <p:nvSpPr>
          <p:cNvPr id="36" name="Tijdelijke aanduiding voor dianummer 35">
            <a:extLst>
              <a:ext uri="{FF2B5EF4-FFF2-40B4-BE49-F238E27FC236}">
                <a16:creationId xmlns:a16="http://schemas.microsoft.com/office/drawing/2014/main" id="{AC12BBEE-57EB-45AB-B1F9-947F7072A694}"/>
              </a:ext>
            </a:extLst>
          </p:cNvPr>
          <p:cNvSpPr>
            <a:spLocks noGrp="1"/>
          </p:cNvSpPr>
          <p:nvPr>
            <p:ph type="sldNum" sz="quarter" idx="12"/>
          </p:nvPr>
        </p:nvSpPr>
        <p:spPr/>
        <p:txBody>
          <a:bodyPr rtlCol="0" anchor="ctr">
            <a:normAutofit/>
          </a:bodyPr>
          <a:lstStyle/>
          <a:p>
            <a:pPr rtl="0">
              <a:spcAft>
                <a:spcPts val="600"/>
              </a:spcAft>
            </a:pPr>
            <a:fld id="{B5CEABB6-07DC-46E8-9B57-56EC44A396E5}" type="slidenum">
              <a:rPr lang="nl-NL" smtClean="0"/>
              <a:pPr rtl="0">
                <a:spcAft>
                  <a:spcPts val="600"/>
                </a:spcAft>
              </a:pPr>
              <a:t>4</a:t>
            </a:fld>
            <a:endParaRPr lang="nl-NL"/>
          </a:p>
        </p:txBody>
      </p:sp>
      <p:sp>
        <p:nvSpPr>
          <p:cNvPr id="8" name="Tekstvak 7">
            <a:extLst>
              <a:ext uri="{FF2B5EF4-FFF2-40B4-BE49-F238E27FC236}">
                <a16:creationId xmlns:a16="http://schemas.microsoft.com/office/drawing/2014/main" id="{8C7026E0-3199-914E-953E-7EDF81440D05}"/>
              </a:ext>
            </a:extLst>
          </p:cNvPr>
          <p:cNvSpPr txBox="1"/>
          <p:nvPr/>
        </p:nvSpPr>
        <p:spPr>
          <a:xfrm>
            <a:off x="4382477" y="6404708"/>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200">
                <a:solidFill>
                  <a:srgbClr val="FFFFFF"/>
                </a:solidFill>
                <a:ea typeface="Source Sans Pro Light"/>
              </a:rPr>
              <a:t>Groep 8 op weg naar een passend advies</a:t>
            </a:r>
            <a:r>
              <a:rPr lang="nl-NL" sz="1200">
                <a:ea typeface="Source Sans Pro Light"/>
              </a:rPr>
              <a:t>​</a:t>
            </a:r>
            <a:endParaRPr lang="nl-NL"/>
          </a:p>
        </p:txBody>
      </p:sp>
      <p:pic>
        <p:nvPicPr>
          <p:cNvPr id="7" name="Online Media 6" title="De Leerling in beeld - doorstroomtoets | Uitleg voor ouders">
            <a:hlinkClick r:id="" action="ppaction://noaction"/>
            <a:extLst>
              <a:ext uri="{FF2B5EF4-FFF2-40B4-BE49-F238E27FC236}">
                <a16:creationId xmlns:a16="http://schemas.microsoft.com/office/drawing/2014/main" id="{41F00DC8-28D4-0011-3E82-35CA1E145A6D}"/>
              </a:ext>
            </a:extLst>
          </p:cNvPr>
          <p:cNvPicPr>
            <a:picLocks noRot="1" noChangeAspect="1"/>
          </p:cNvPicPr>
          <p:nvPr>
            <a:videoFile r:link="rId1"/>
          </p:nvPr>
        </p:nvPicPr>
        <p:blipFill>
          <a:blip r:embed="rId5"/>
          <a:stretch>
            <a:fillRect/>
          </a:stretch>
        </p:blipFill>
        <p:spPr>
          <a:xfrm>
            <a:off x="6618968" y="1524000"/>
            <a:ext cx="5029881" cy="2775858"/>
          </a:xfrm>
          <a:prstGeom prst="rect">
            <a:avLst/>
          </a:prstGeom>
        </p:spPr>
      </p:pic>
    </p:spTree>
    <p:extLst>
      <p:ext uri="{BB962C8B-B14F-4D97-AF65-F5344CB8AC3E}">
        <p14:creationId xmlns:p14="http://schemas.microsoft.com/office/powerpoint/2010/main" val="2104782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08C79-A4AC-4B5D-92DF-600737E4D11A}"/>
              </a:ext>
            </a:extLst>
          </p:cNvPr>
          <p:cNvSpPr>
            <a:spLocks noGrp="1"/>
          </p:cNvSpPr>
          <p:nvPr>
            <p:ph type="title"/>
          </p:nvPr>
        </p:nvSpPr>
        <p:spPr/>
        <p:txBody>
          <a:bodyPr rtlCol="0"/>
          <a:lstStyle/>
          <a:p>
            <a:r>
              <a:rPr lang="nl-NL"/>
              <a:t>Werken met </a:t>
            </a:r>
            <a:r>
              <a:rPr lang="nl-NL">
                <a:hlinkClick r:id="rId4"/>
              </a:rPr>
              <a:t>referentieniveaus</a:t>
            </a:r>
            <a:endParaRPr lang="nl-NL"/>
          </a:p>
        </p:txBody>
      </p:sp>
      <p:sp>
        <p:nvSpPr>
          <p:cNvPr id="20" name="Tijdelijke aanduiding voor tekst 19">
            <a:extLst>
              <a:ext uri="{FF2B5EF4-FFF2-40B4-BE49-F238E27FC236}">
                <a16:creationId xmlns:a16="http://schemas.microsoft.com/office/drawing/2014/main" id="{82700997-9234-B017-9603-97B3C4271636}"/>
              </a:ext>
            </a:extLst>
          </p:cNvPr>
          <p:cNvSpPr>
            <a:spLocks noGrp="1"/>
          </p:cNvSpPr>
          <p:nvPr>
            <p:ph type="body" idx="1"/>
          </p:nvPr>
        </p:nvSpPr>
        <p:spPr>
          <a:xfrm>
            <a:off x="1590654" y="1874838"/>
            <a:ext cx="4114800" cy="457200"/>
          </a:xfrm>
        </p:spPr>
        <p:txBody>
          <a:bodyPr/>
          <a:lstStyle/>
          <a:p>
            <a:r>
              <a:rPr lang="nl-NL"/>
              <a:t>Wat zijn referentieniveaus</a:t>
            </a:r>
          </a:p>
        </p:txBody>
      </p:sp>
      <p:sp>
        <p:nvSpPr>
          <p:cNvPr id="24" name="Tijdelijke aanduiding voor tekst 23">
            <a:extLst>
              <a:ext uri="{FF2B5EF4-FFF2-40B4-BE49-F238E27FC236}">
                <a16:creationId xmlns:a16="http://schemas.microsoft.com/office/drawing/2014/main" id="{2D762699-8058-2A1A-923E-A3C5D2E8B8EE}"/>
              </a:ext>
            </a:extLst>
          </p:cNvPr>
          <p:cNvSpPr>
            <a:spLocks noGrp="1"/>
          </p:cNvSpPr>
          <p:nvPr>
            <p:ph type="body" sz="quarter" idx="3"/>
          </p:nvPr>
        </p:nvSpPr>
        <p:spPr>
          <a:xfrm>
            <a:off x="1590654" y="2337741"/>
            <a:ext cx="4114800" cy="914400"/>
          </a:xfrm>
        </p:spPr>
        <p:txBody>
          <a:bodyPr vert="horz" lIns="91440" tIns="45720" rIns="91440" bIns="45720" rtlCol="0" anchor="t">
            <a:noAutofit/>
          </a:bodyPr>
          <a:lstStyle/>
          <a:p>
            <a:pPr marL="285750" indent="-285750">
              <a:buFont typeface="Arial"/>
              <a:buChar char="•"/>
            </a:pPr>
            <a:r>
              <a:rPr lang="nl-NL" sz="1000" b="1">
                <a:solidFill>
                  <a:srgbClr val="2A2A2A"/>
                </a:solidFill>
                <a:latin typeface="Arial"/>
                <a:cs typeface="Arial"/>
              </a:rPr>
              <a:t>niveau 1F</a:t>
            </a:r>
            <a:r>
              <a:rPr lang="nl-NL" sz="1000">
                <a:solidFill>
                  <a:srgbClr val="2A2A2A"/>
                </a:solidFill>
                <a:latin typeface="Arial"/>
                <a:cs typeface="Arial"/>
              </a:rPr>
              <a:t>: fundamenteel niveau. Dit moeten alle leerlingen in ieder geval aan het einde van het (speciaal) basisonderwijs op 12-jarige leeftijd beheersen. Uitstroomniveau voor leerlingen die het onderwijs vervolgen op vmbo-</a:t>
            </a:r>
            <a:r>
              <a:rPr lang="nl-NL" sz="1000" err="1">
                <a:solidFill>
                  <a:srgbClr val="2A2A2A"/>
                </a:solidFill>
                <a:latin typeface="Arial"/>
                <a:cs typeface="Arial"/>
              </a:rPr>
              <a:t>bb</a:t>
            </a:r>
            <a:r>
              <a:rPr lang="nl-NL" sz="1000">
                <a:solidFill>
                  <a:srgbClr val="2A2A2A"/>
                </a:solidFill>
                <a:latin typeface="Arial"/>
                <a:cs typeface="Arial"/>
              </a:rPr>
              <a:t>/</a:t>
            </a:r>
            <a:r>
              <a:rPr lang="nl-NL" sz="1000" err="1">
                <a:solidFill>
                  <a:srgbClr val="2A2A2A"/>
                </a:solidFill>
                <a:latin typeface="Arial"/>
                <a:cs typeface="Arial"/>
              </a:rPr>
              <a:t>bk</a:t>
            </a:r>
            <a:r>
              <a:rPr lang="nl-NL" sz="1000">
                <a:solidFill>
                  <a:srgbClr val="2A2A2A"/>
                </a:solidFill>
                <a:latin typeface="Arial"/>
                <a:cs typeface="Arial"/>
              </a:rPr>
              <a:t>.</a:t>
            </a:r>
            <a:endParaRPr lang="nl-NL"/>
          </a:p>
          <a:p>
            <a:pPr marL="285750" indent="-285750">
              <a:buFont typeface="Arial"/>
              <a:buChar char="•"/>
            </a:pPr>
            <a:r>
              <a:rPr lang="nl-NL" sz="1000" b="1">
                <a:solidFill>
                  <a:srgbClr val="2A2A2A"/>
                </a:solidFill>
                <a:latin typeface="Arial"/>
                <a:cs typeface="Arial"/>
              </a:rPr>
              <a:t>niveau 1S</a:t>
            </a:r>
            <a:r>
              <a:rPr lang="nl-NL" sz="1000">
                <a:solidFill>
                  <a:srgbClr val="2A2A2A"/>
                </a:solidFill>
                <a:latin typeface="Arial"/>
                <a:cs typeface="Arial"/>
              </a:rPr>
              <a:t>: streefniveau. In principe het uitgangspunt voor het aanbod in het basisonderwijs voor alle leerlingen, tenzij beredeneerd is vastgesteld dat 1F een passender niveau is. Uitstroomniveau voor leerlingen met vmbo-tl, havo en vwo.</a:t>
            </a:r>
            <a:endParaRPr lang="nl-NL"/>
          </a:p>
          <a:p>
            <a:endParaRPr lang="nl-NL">
              <a:ea typeface="Source Sans Pro Light"/>
            </a:endParaRPr>
          </a:p>
        </p:txBody>
      </p:sp>
      <p:pic>
        <p:nvPicPr>
          <p:cNvPr id="40" name="Tijdelijke aanduiding voor afbeelding 39" descr="keramische bloempotten&#10;">
            <a:extLst>
              <a:ext uri="{FF2B5EF4-FFF2-40B4-BE49-F238E27FC236}">
                <a16:creationId xmlns:a16="http://schemas.microsoft.com/office/drawing/2014/main" id="{FE402C4A-2D7B-4F41-8218-B8594E105715}"/>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l="13931" r="13931"/>
          <a:stretch/>
        </p:blipFill>
        <p:spPr/>
      </p:pic>
      <p:sp>
        <p:nvSpPr>
          <p:cNvPr id="44" name="Tijdelijke aanduiding voor datum 43">
            <a:extLst>
              <a:ext uri="{FF2B5EF4-FFF2-40B4-BE49-F238E27FC236}">
                <a16:creationId xmlns:a16="http://schemas.microsoft.com/office/drawing/2014/main" id="{61DE0949-C611-4117-B02A-4967EA7F75CB}"/>
              </a:ext>
            </a:extLst>
          </p:cNvPr>
          <p:cNvSpPr>
            <a:spLocks noGrp="1"/>
          </p:cNvSpPr>
          <p:nvPr>
            <p:ph type="dt" sz="half" idx="10"/>
          </p:nvPr>
        </p:nvSpPr>
        <p:spPr/>
        <p:txBody>
          <a:bodyPr rtlCol="0"/>
          <a:lstStyle/>
          <a:p>
            <a:pPr rtl="0"/>
            <a:endParaRPr lang="nl-NL"/>
          </a:p>
        </p:txBody>
      </p:sp>
      <p:sp>
        <p:nvSpPr>
          <p:cNvPr id="45" name="Tijdelijke aanduiding voor voettekst 44">
            <a:extLst>
              <a:ext uri="{FF2B5EF4-FFF2-40B4-BE49-F238E27FC236}">
                <a16:creationId xmlns:a16="http://schemas.microsoft.com/office/drawing/2014/main" id="{6F1B995D-1532-48CE-A2C5-425EE1771DD6}"/>
              </a:ext>
            </a:extLst>
          </p:cNvPr>
          <p:cNvSpPr>
            <a:spLocks noGrp="1"/>
          </p:cNvSpPr>
          <p:nvPr>
            <p:ph type="ftr" sz="quarter" idx="11"/>
          </p:nvPr>
        </p:nvSpPr>
        <p:spPr/>
        <p:txBody>
          <a:bodyPr rtlCol="0"/>
          <a:lstStyle/>
          <a:p>
            <a:r>
              <a:rPr lang="nl-NL">
                <a:ea typeface="Source Sans Pro Light"/>
              </a:rPr>
              <a:t>Groep 8 op weg naar een passend advies</a:t>
            </a:r>
          </a:p>
        </p:txBody>
      </p:sp>
      <p:sp>
        <p:nvSpPr>
          <p:cNvPr id="46" name="Tijdelijke aanduiding voor dianumm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rtlCol="0"/>
          <a:lstStyle/>
          <a:p>
            <a:pPr rtl="0"/>
            <a:fld id="{B5CEABB6-07DC-46E8-9B57-56EC44A396E5}" type="slidenum">
              <a:rPr lang="nl-NL" smtClean="0"/>
              <a:pPr rtl="0"/>
              <a:t>5</a:t>
            </a:fld>
            <a:endParaRPr lang="nl-NL"/>
          </a:p>
        </p:txBody>
      </p:sp>
      <p:pic>
        <p:nvPicPr>
          <p:cNvPr id="27" name="Afbeelding 26" descr="Afbeelding met tekst, schermopname, Lettertype, diagram&#10;&#10;Automatisch gegenereerde beschrijving">
            <a:extLst>
              <a:ext uri="{FF2B5EF4-FFF2-40B4-BE49-F238E27FC236}">
                <a16:creationId xmlns:a16="http://schemas.microsoft.com/office/drawing/2014/main" id="{20489CF4-E9DD-DCE8-1A82-179AAD7847E8}"/>
              </a:ext>
            </a:extLst>
          </p:cNvPr>
          <p:cNvPicPr>
            <a:picLocks noChangeAspect="1"/>
          </p:cNvPicPr>
          <p:nvPr/>
        </p:nvPicPr>
        <p:blipFill>
          <a:blip r:embed="rId6"/>
          <a:stretch>
            <a:fillRect/>
          </a:stretch>
        </p:blipFill>
        <p:spPr>
          <a:xfrm>
            <a:off x="6560188" y="1717041"/>
            <a:ext cx="5254976" cy="3933262"/>
          </a:xfrm>
          <a:prstGeom prst="rect">
            <a:avLst/>
          </a:prstGeom>
        </p:spPr>
      </p:pic>
      <p:pic>
        <p:nvPicPr>
          <p:cNvPr id="3" name="Online Media 2" title="Referentieniveaus">
            <a:hlinkClick r:id="" action="ppaction://noaction"/>
            <a:extLst>
              <a:ext uri="{FF2B5EF4-FFF2-40B4-BE49-F238E27FC236}">
                <a16:creationId xmlns:a16="http://schemas.microsoft.com/office/drawing/2014/main" id="{F5E12F10-3B95-48CE-EE2B-FBA06BCA3A40}"/>
              </a:ext>
            </a:extLst>
          </p:cNvPr>
          <p:cNvPicPr>
            <a:picLocks noRot="1" noChangeAspect="1"/>
          </p:cNvPicPr>
          <p:nvPr>
            <a:videoFile r:link="rId1"/>
          </p:nvPr>
        </p:nvPicPr>
        <p:blipFill>
          <a:blip r:embed="rId7"/>
          <a:stretch>
            <a:fillRect/>
          </a:stretch>
        </p:blipFill>
        <p:spPr>
          <a:xfrm>
            <a:off x="795110" y="3679372"/>
            <a:ext cx="4496482" cy="2525486"/>
          </a:xfrm>
          <a:prstGeom prst="rect">
            <a:avLst/>
          </a:prstGeom>
        </p:spPr>
      </p:pic>
    </p:spTree>
    <p:extLst>
      <p:ext uri="{BB962C8B-B14F-4D97-AF65-F5344CB8AC3E}">
        <p14:creationId xmlns:p14="http://schemas.microsoft.com/office/powerpoint/2010/main" val="3794479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08C79-A4AC-4B5D-92DF-600737E4D11A}"/>
              </a:ext>
            </a:extLst>
          </p:cNvPr>
          <p:cNvSpPr>
            <a:spLocks noGrp="1"/>
          </p:cNvSpPr>
          <p:nvPr>
            <p:ph type="title"/>
          </p:nvPr>
        </p:nvSpPr>
        <p:spPr/>
        <p:txBody>
          <a:bodyPr rtlCol="0"/>
          <a:lstStyle/>
          <a:p>
            <a:r>
              <a:rPr lang="nl-NL"/>
              <a:t>Inhoud van de doorstroomtoets</a:t>
            </a:r>
          </a:p>
        </p:txBody>
      </p:sp>
      <p:pic>
        <p:nvPicPr>
          <p:cNvPr id="40" name="Tijdelijke aanduiding voor afbeelding 39" descr="keramische bloempotten&#10;">
            <a:extLst>
              <a:ext uri="{FF2B5EF4-FFF2-40B4-BE49-F238E27FC236}">
                <a16:creationId xmlns:a16="http://schemas.microsoft.com/office/drawing/2014/main" id="{FE402C4A-2D7B-4F41-8218-B8594E10571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13931" r="13931"/>
          <a:stretch/>
        </p:blipFill>
        <p:spPr/>
      </p:pic>
      <p:sp>
        <p:nvSpPr>
          <p:cNvPr id="44" name="Tijdelijke aanduiding voor datum 43">
            <a:extLst>
              <a:ext uri="{FF2B5EF4-FFF2-40B4-BE49-F238E27FC236}">
                <a16:creationId xmlns:a16="http://schemas.microsoft.com/office/drawing/2014/main" id="{61DE0949-C611-4117-B02A-4967EA7F75CB}"/>
              </a:ext>
            </a:extLst>
          </p:cNvPr>
          <p:cNvSpPr>
            <a:spLocks noGrp="1"/>
          </p:cNvSpPr>
          <p:nvPr>
            <p:ph type="dt" sz="half" idx="10"/>
          </p:nvPr>
        </p:nvSpPr>
        <p:spPr/>
        <p:txBody>
          <a:bodyPr rtlCol="0"/>
          <a:lstStyle/>
          <a:p>
            <a:pPr rtl="0"/>
            <a:endParaRPr lang="nl-NL"/>
          </a:p>
        </p:txBody>
      </p:sp>
      <p:sp>
        <p:nvSpPr>
          <p:cNvPr id="45" name="Tijdelijke aanduiding voor voettekst 44">
            <a:extLst>
              <a:ext uri="{FF2B5EF4-FFF2-40B4-BE49-F238E27FC236}">
                <a16:creationId xmlns:a16="http://schemas.microsoft.com/office/drawing/2014/main" id="{6F1B995D-1532-48CE-A2C5-425EE1771DD6}"/>
              </a:ext>
            </a:extLst>
          </p:cNvPr>
          <p:cNvSpPr>
            <a:spLocks noGrp="1"/>
          </p:cNvSpPr>
          <p:nvPr>
            <p:ph type="ftr" sz="quarter" idx="11"/>
          </p:nvPr>
        </p:nvSpPr>
        <p:spPr/>
        <p:txBody>
          <a:bodyPr rtlCol="0"/>
          <a:lstStyle/>
          <a:p>
            <a:r>
              <a:rPr lang="nl-NL"/>
              <a:t>Groep 8 op weg naar een passend advies</a:t>
            </a:r>
          </a:p>
        </p:txBody>
      </p:sp>
      <p:sp>
        <p:nvSpPr>
          <p:cNvPr id="46" name="Tijdelijke aanduiding voor dianumm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rtlCol="0"/>
          <a:lstStyle/>
          <a:p>
            <a:pPr rtl="0"/>
            <a:fld id="{B5CEABB6-07DC-46E8-9B57-56EC44A396E5}" type="slidenum">
              <a:rPr lang="nl-NL" smtClean="0"/>
              <a:pPr rtl="0"/>
              <a:t>6</a:t>
            </a:fld>
            <a:endParaRPr lang="nl-NL"/>
          </a:p>
        </p:txBody>
      </p:sp>
      <p:pic>
        <p:nvPicPr>
          <p:cNvPr id="7" name="Afbeelding 6" descr="Afbeelding met tekst, elektronica, schermopname, software&#10;&#10;Automatisch gegenereerde beschrijving">
            <a:extLst>
              <a:ext uri="{FF2B5EF4-FFF2-40B4-BE49-F238E27FC236}">
                <a16:creationId xmlns:a16="http://schemas.microsoft.com/office/drawing/2014/main" id="{4FA77E21-3DB6-7979-E153-2B46E4D82709}"/>
              </a:ext>
            </a:extLst>
          </p:cNvPr>
          <p:cNvPicPr>
            <a:picLocks noChangeAspect="1"/>
          </p:cNvPicPr>
          <p:nvPr/>
        </p:nvPicPr>
        <p:blipFill>
          <a:blip r:embed="rId4"/>
          <a:stretch>
            <a:fillRect/>
          </a:stretch>
        </p:blipFill>
        <p:spPr>
          <a:xfrm>
            <a:off x="1640114" y="1329293"/>
            <a:ext cx="9419770" cy="5033984"/>
          </a:xfrm>
          <a:prstGeom prst="rect">
            <a:avLst/>
          </a:prstGeom>
        </p:spPr>
      </p:pic>
    </p:spTree>
    <p:extLst>
      <p:ext uri="{BB962C8B-B14F-4D97-AF65-F5344CB8AC3E}">
        <p14:creationId xmlns:p14="http://schemas.microsoft.com/office/powerpoint/2010/main" val="3772181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08C79-A4AC-4B5D-92DF-600737E4D11A}"/>
              </a:ext>
            </a:extLst>
          </p:cNvPr>
          <p:cNvSpPr>
            <a:spLocks noGrp="1"/>
          </p:cNvSpPr>
          <p:nvPr>
            <p:ph type="title"/>
          </p:nvPr>
        </p:nvSpPr>
        <p:spPr/>
        <p:txBody>
          <a:bodyPr vert="horz" lIns="91440" tIns="45720" rIns="91440" bIns="45720" rtlCol="0" anchor="b">
            <a:normAutofit/>
          </a:bodyPr>
          <a:lstStyle/>
          <a:p>
            <a:r>
              <a:rPr lang="nl-NL" kern="1200">
                <a:latin typeface="+mj-lt"/>
                <a:ea typeface="+mj-ea"/>
                <a:cs typeface="+mj-cs"/>
              </a:rPr>
              <a:t>Doorstroomtoets is adaptief</a:t>
            </a:r>
          </a:p>
        </p:txBody>
      </p:sp>
      <p:pic>
        <p:nvPicPr>
          <p:cNvPr id="40" name="Tijdelijke aanduiding voor afbeelding 39" descr="keramische bloempotten&#10;">
            <a:extLst>
              <a:ext uri="{FF2B5EF4-FFF2-40B4-BE49-F238E27FC236}">
                <a16:creationId xmlns:a16="http://schemas.microsoft.com/office/drawing/2014/main" id="{FE402C4A-2D7B-4F41-8218-B8594E105715}"/>
              </a:ext>
            </a:extLst>
          </p:cNvPr>
          <p:cNvPicPr>
            <a:picLocks noGrp="1" noChangeAspect="1"/>
          </p:cNvPicPr>
          <p:nvPr>
            <p:ph idx="1"/>
          </p:nvPr>
        </p:nvPicPr>
        <p:blipFill rotWithShape="1">
          <a:blip r:embed="rId3" cstate="screen">
            <a:extLst>
              <a:ext uri="{28A0092B-C50C-407E-A947-70E740481C1C}">
                <a14:useLocalDpi xmlns:a14="http://schemas.microsoft.com/office/drawing/2010/main" val="0"/>
              </a:ext>
            </a:extLst>
          </a:blip>
          <a:srcRect/>
          <a:stretch/>
        </p:blipFill>
        <p:spPr>
          <a:xfrm>
            <a:off x="1524" y="5943600"/>
            <a:ext cx="12188952" cy="914400"/>
          </a:xfrm>
        </p:spPr>
      </p:pic>
      <p:sp>
        <p:nvSpPr>
          <p:cNvPr id="52" name="Date Placeholder 4">
            <a:extLst>
              <a:ext uri="{FF2B5EF4-FFF2-40B4-BE49-F238E27FC236}">
                <a16:creationId xmlns:a16="http://schemas.microsoft.com/office/drawing/2014/main" id="{10E1C4BF-205F-3E8D-4D9A-E3B3B8010AD0}"/>
              </a:ext>
            </a:extLst>
          </p:cNvPr>
          <p:cNvSpPr>
            <a:spLocks noGrp="1"/>
          </p:cNvSpPr>
          <p:nvPr>
            <p:ph type="dt" sz="half" idx="10"/>
          </p:nvPr>
        </p:nvSpPr>
        <p:spPr/>
        <p:txBody>
          <a:bodyPr/>
          <a:lstStyle/>
          <a:p>
            <a:pPr rtl="0">
              <a:spcAft>
                <a:spcPts val="600"/>
              </a:spcAft>
            </a:pPr>
            <a:r>
              <a:rPr lang="nl-NL" noProof="0"/>
              <a:t>20XX</a:t>
            </a:r>
          </a:p>
        </p:txBody>
      </p:sp>
      <p:sp>
        <p:nvSpPr>
          <p:cNvPr id="45" name="Tijdelijke aanduiding voor voettekst 44">
            <a:extLst>
              <a:ext uri="{FF2B5EF4-FFF2-40B4-BE49-F238E27FC236}">
                <a16:creationId xmlns:a16="http://schemas.microsoft.com/office/drawing/2014/main" id="{6F1B995D-1532-48CE-A2C5-425EE1771DD6}"/>
              </a:ext>
            </a:extLst>
          </p:cNvPr>
          <p:cNvSpPr>
            <a:spLocks noGrp="1"/>
          </p:cNvSpPr>
          <p:nvPr>
            <p:ph type="ftr" sz="quarter" idx="11"/>
          </p:nvPr>
        </p:nvSpPr>
        <p:spPr/>
        <p:txBody>
          <a:bodyPr vert="horz" lIns="91440" tIns="45720" rIns="91440" bIns="45720" rtlCol="0" anchor="ctr">
            <a:normAutofit/>
          </a:bodyPr>
          <a:lstStyle/>
          <a:p>
            <a:pPr>
              <a:spcAft>
                <a:spcPts val="600"/>
              </a:spcAft>
            </a:pPr>
            <a:r>
              <a:rPr lang="nl-NL" kern="1200">
                <a:latin typeface="+mn-lt"/>
                <a:ea typeface="+mn-ea"/>
                <a:cs typeface="+mn-cs"/>
              </a:rPr>
              <a:t>Groep 8 op weg naar een passend advies</a:t>
            </a:r>
          </a:p>
        </p:txBody>
      </p:sp>
      <p:sp>
        <p:nvSpPr>
          <p:cNvPr id="46" name="Tijdelijke aanduiding voor dianumm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vert="horz" lIns="91440" tIns="45720" rIns="91440" bIns="45720" rtlCol="0" anchor="ctr">
            <a:normAutofit/>
          </a:bodyPr>
          <a:lstStyle/>
          <a:p>
            <a:pPr>
              <a:spcAft>
                <a:spcPts val="600"/>
              </a:spcAft>
            </a:pPr>
            <a:fld id="{B5CEABB6-07DC-46E8-9B57-56EC44A396E5}" type="slidenum">
              <a:rPr lang="nl-NL" smtClean="0"/>
              <a:pPr>
                <a:spcAft>
                  <a:spcPts val="600"/>
                </a:spcAft>
              </a:pPr>
              <a:t>7</a:t>
            </a:fld>
            <a:endParaRPr lang="nl-NL"/>
          </a:p>
        </p:txBody>
      </p:sp>
      <p:sp>
        <p:nvSpPr>
          <p:cNvPr id="6" name="Tijdelijke aanduiding voor tekst 3">
            <a:extLst>
              <a:ext uri="{FF2B5EF4-FFF2-40B4-BE49-F238E27FC236}">
                <a16:creationId xmlns:a16="http://schemas.microsoft.com/office/drawing/2014/main" id="{5E3CB144-2C5F-6D92-05A4-24FC057675EC}"/>
              </a:ext>
            </a:extLst>
          </p:cNvPr>
          <p:cNvSpPr>
            <a:spLocks noGrp="1"/>
          </p:cNvSpPr>
          <p:nvPr/>
        </p:nvSpPr>
        <p:spPr>
          <a:xfrm>
            <a:off x="839788" y="2057400"/>
            <a:ext cx="3932237" cy="381158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600" kern="1200" dirty="0">
                <a:latin typeface="+mn-lt"/>
                <a:ea typeface="+mn-ea"/>
                <a:cs typeface="+mn-cs"/>
              </a:rPr>
              <a:t>De digitale </a:t>
            </a:r>
            <a:r>
              <a:rPr lang="nl-NL" sz="1600" i="1" kern="1200" dirty="0">
                <a:latin typeface="+mn-lt"/>
                <a:ea typeface="+mn-ea"/>
                <a:cs typeface="+mn-cs"/>
              </a:rPr>
              <a:t>Leerling in Beeld </a:t>
            </a:r>
            <a:r>
              <a:rPr lang="nl-NL" sz="1600" kern="1200" dirty="0">
                <a:latin typeface="+mn-lt"/>
                <a:ea typeface="+mn-ea"/>
                <a:cs typeface="+mn-cs"/>
              </a:rPr>
              <a:t>- doorstroomtoets is vanaf schooljaar 2024-2025 adaptief. De moeilijkheid van de toets past zich aan het niveau van de leerling aan. Zo maakt iedere leerling een toets die past bij zijn/haar vaardigheidsniveau.</a:t>
            </a:r>
          </a:p>
          <a:p>
            <a:pPr marL="0" indent="0">
              <a:buNone/>
            </a:pPr>
            <a:endParaRPr lang="nl-NL" sz="1600" kern="1200" dirty="0">
              <a:latin typeface="+mn-lt"/>
              <a:ea typeface="+mn-ea"/>
              <a:cs typeface="+mn-cs"/>
            </a:endParaRPr>
          </a:p>
        </p:txBody>
      </p:sp>
      <p:graphicFrame>
        <p:nvGraphicFramePr>
          <p:cNvPr id="48" name="Tekstvak 6">
            <a:extLst>
              <a:ext uri="{FF2B5EF4-FFF2-40B4-BE49-F238E27FC236}">
                <a16:creationId xmlns:a16="http://schemas.microsoft.com/office/drawing/2014/main" id="{3B298BFD-447C-28C4-937E-B069365382A7}"/>
              </a:ext>
            </a:extLst>
          </p:cNvPr>
          <p:cNvGraphicFramePr/>
          <p:nvPr>
            <p:extLst>
              <p:ext uri="{D42A27DB-BD31-4B8C-83A1-F6EECF244321}">
                <p14:modId xmlns:p14="http://schemas.microsoft.com/office/powerpoint/2010/main" val="1136694488"/>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6480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08C79-A4AC-4B5D-92DF-600737E4D11A}"/>
              </a:ext>
            </a:extLst>
          </p:cNvPr>
          <p:cNvSpPr>
            <a:spLocks noGrp="1"/>
          </p:cNvSpPr>
          <p:nvPr>
            <p:ph type="title"/>
          </p:nvPr>
        </p:nvSpPr>
        <p:spPr/>
        <p:txBody>
          <a:bodyPr rtlCol="0"/>
          <a:lstStyle/>
          <a:p>
            <a:r>
              <a:rPr lang="nl-NL"/>
              <a:t>Het lezen van het leerlingrapport</a:t>
            </a:r>
          </a:p>
        </p:txBody>
      </p:sp>
      <p:pic>
        <p:nvPicPr>
          <p:cNvPr id="40" name="Tijdelijke aanduiding voor afbeelding 39" descr="keramische bloempotten&#10;">
            <a:extLst>
              <a:ext uri="{FF2B5EF4-FFF2-40B4-BE49-F238E27FC236}">
                <a16:creationId xmlns:a16="http://schemas.microsoft.com/office/drawing/2014/main" id="{FE402C4A-2D7B-4F41-8218-B8594E10571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13931" r="13931"/>
          <a:stretch/>
        </p:blipFill>
        <p:spPr/>
      </p:pic>
      <p:sp>
        <p:nvSpPr>
          <p:cNvPr id="44" name="Tijdelijke aanduiding voor datum 43">
            <a:extLst>
              <a:ext uri="{FF2B5EF4-FFF2-40B4-BE49-F238E27FC236}">
                <a16:creationId xmlns:a16="http://schemas.microsoft.com/office/drawing/2014/main" id="{61DE0949-C611-4117-B02A-4967EA7F75CB}"/>
              </a:ext>
            </a:extLst>
          </p:cNvPr>
          <p:cNvSpPr>
            <a:spLocks noGrp="1"/>
          </p:cNvSpPr>
          <p:nvPr>
            <p:ph type="dt" sz="half" idx="10"/>
          </p:nvPr>
        </p:nvSpPr>
        <p:spPr/>
        <p:txBody>
          <a:bodyPr rtlCol="0"/>
          <a:lstStyle/>
          <a:p>
            <a:pPr rtl="0"/>
            <a:endParaRPr lang="nl-NL"/>
          </a:p>
        </p:txBody>
      </p:sp>
      <p:sp>
        <p:nvSpPr>
          <p:cNvPr id="45" name="Tijdelijke aanduiding voor voettekst 44">
            <a:extLst>
              <a:ext uri="{FF2B5EF4-FFF2-40B4-BE49-F238E27FC236}">
                <a16:creationId xmlns:a16="http://schemas.microsoft.com/office/drawing/2014/main" id="{6F1B995D-1532-48CE-A2C5-425EE1771DD6}"/>
              </a:ext>
            </a:extLst>
          </p:cNvPr>
          <p:cNvSpPr>
            <a:spLocks noGrp="1"/>
          </p:cNvSpPr>
          <p:nvPr>
            <p:ph type="ftr" sz="quarter" idx="11"/>
          </p:nvPr>
        </p:nvSpPr>
        <p:spPr/>
        <p:txBody>
          <a:bodyPr rtlCol="0"/>
          <a:lstStyle/>
          <a:p>
            <a:r>
              <a:rPr lang="nl-NL"/>
              <a:t>Groep 8 op weg naar een passend advies</a:t>
            </a:r>
          </a:p>
        </p:txBody>
      </p:sp>
      <p:sp>
        <p:nvSpPr>
          <p:cNvPr id="46" name="Tijdelijke aanduiding voor dianumm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rtlCol="0"/>
          <a:lstStyle/>
          <a:p>
            <a:pPr rtl="0"/>
            <a:fld id="{B5CEABB6-07DC-46E8-9B57-56EC44A396E5}" type="slidenum">
              <a:rPr lang="nl-NL" smtClean="0"/>
              <a:pPr rtl="0"/>
              <a:t>8</a:t>
            </a:fld>
            <a:endParaRPr lang="nl-NL"/>
          </a:p>
        </p:txBody>
      </p:sp>
      <p:pic>
        <p:nvPicPr>
          <p:cNvPr id="3" name="Afbeelding 2" descr="Afbeelding met tekst, schermopname, Menselijk gezicht, persoon&#10;&#10;Automatisch gegenereerde beschrijving">
            <a:extLst>
              <a:ext uri="{FF2B5EF4-FFF2-40B4-BE49-F238E27FC236}">
                <a16:creationId xmlns:a16="http://schemas.microsoft.com/office/drawing/2014/main" id="{9D10440B-340B-D8FB-1F27-4451172341DD}"/>
              </a:ext>
            </a:extLst>
          </p:cNvPr>
          <p:cNvPicPr>
            <a:picLocks noChangeAspect="1"/>
          </p:cNvPicPr>
          <p:nvPr/>
        </p:nvPicPr>
        <p:blipFill>
          <a:blip r:embed="rId4"/>
          <a:stretch>
            <a:fillRect/>
          </a:stretch>
        </p:blipFill>
        <p:spPr>
          <a:xfrm>
            <a:off x="515257" y="1517511"/>
            <a:ext cx="6347580" cy="3943930"/>
          </a:xfrm>
          <a:prstGeom prst="rect">
            <a:avLst/>
          </a:prstGeom>
        </p:spPr>
      </p:pic>
      <p:sp>
        <p:nvSpPr>
          <p:cNvPr id="4" name="Tekstvak 3">
            <a:extLst>
              <a:ext uri="{FF2B5EF4-FFF2-40B4-BE49-F238E27FC236}">
                <a16:creationId xmlns:a16="http://schemas.microsoft.com/office/drawing/2014/main" id="{8EC2F780-3E26-D8D9-AF2D-31CFF3DD1BD3}"/>
              </a:ext>
            </a:extLst>
          </p:cNvPr>
          <p:cNvSpPr txBox="1"/>
          <p:nvPr/>
        </p:nvSpPr>
        <p:spPr>
          <a:xfrm>
            <a:off x="7317619" y="2237619"/>
            <a:ext cx="4363961"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a:solidFill>
                  <a:srgbClr val="333333"/>
                </a:solidFill>
                <a:ea typeface="+mn-lt"/>
                <a:cs typeface="+mn-lt"/>
              </a:rPr>
              <a:t>Samen met het onderwijs ontwikkelen we rapportages die rechtdoen aan het </a:t>
            </a:r>
            <a:r>
              <a:rPr lang="nl-NL" sz="1400" b="1">
                <a:solidFill>
                  <a:srgbClr val="333333"/>
                </a:solidFill>
                <a:ea typeface="+mn-lt"/>
                <a:cs typeface="+mn-lt"/>
              </a:rPr>
              <a:t>trotsgevoel van een leerling,</a:t>
            </a:r>
            <a:r>
              <a:rPr lang="nl-NL" sz="1400">
                <a:solidFill>
                  <a:srgbClr val="333333"/>
                </a:solidFill>
                <a:ea typeface="+mn-lt"/>
                <a:cs typeface="+mn-lt"/>
              </a:rPr>
              <a:t> zo ziet jouw kind:</a:t>
            </a:r>
            <a:endParaRPr lang="nl-NL">
              <a:ea typeface="Source Sans Pro Light"/>
            </a:endParaRPr>
          </a:p>
          <a:p>
            <a:r>
              <a:rPr lang="nl-NL" sz="1400" b="1">
                <a:solidFill>
                  <a:srgbClr val="333333"/>
                </a:solidFill>
                <a:ea typeface="+mn-lt"/>
                <a:cs typeface="+mn-lt"/>
              </a:rPr>
              <a:t>Toetsadvies </a:t>
            </a:r>
            <a:r>
              <a:rPr lang="nl-NL" sz="1400">
                <a:solidFill>
                  <a:srgbClr val="333333"/>
                </a:solidFill>
                <a:ea typeface="+mn-lt"/>
                <a:cs typeface="+mn-lt"/>
              </a:rPr>
              <a:t>voor het best passende vervolgonderwijs</a:t>
            </a:r>
            <a:endParaRPr lang="nl-NL"/>
          </a:p>
          <a:p>
            <a:r>
              <a:rPr lang="nl-NL" sz="1400">
                <a:solidFill>
                  <a:srgbClr val="333333"/>
                </a:solidFill>
                <a:ea typeface="+mn-lt"/>
                <a:cs typeface="+mn-lt"/>
              </a:rPr>
              <a:t>Vaardigheidsscore op de Leerling in beeld – doorstroomtoets (151-200)</a:t>
            </a:r>
            <a:endParaRPr lang="nl-NL"/>
          </a:p>
          <a:p>
            <a:r>
              <a:rPr lang="nl-NL" sz="1400" b="1">
                <a:solidFill>
                  <a:srgbClr val="333333"/>
                </a:solidFill>
                <a:ea typeface="+mn-lt"/>
                <a:cs typeface="+mn-lt"/>
              </a:rPr>
              <a:t>Beheersing van de referentieniveaus</a:t>
            </a:r>
            <a:r>
              <a:rPr lang="nl-NL" sz="1400">
                <a:solidFill>
                  <a:srgbClr val="333333"/>
                </a:solidFill>
                <a:ea typeface="+mn-lt"/>
                <a:cs typeface="+mn-lt"/>
              </a:rPr>
              <a:t> Nederlandse taal en rekenen</a:t>
            </a:r>
            <a:endParaRPr lang="nl-NL"/>
          </a:p>
          <a:p>
            <a:r>
              <a:rPr lang="nl-NL" sz="1400" b="1">
                <a:solidFill>
                  <a:srgbClr val="333333"/>
                </a:solidFill>
                <a:ea typeface="+mn-lt"/>
                <a:cs typeface="+mn-lt"/>
              </a:rPr>
              <a:t>Domeinanalyse </a:t>
            </a:r>
            <a:r>
              <a:rPr lang="nl-NL" sz="1400">
                <a:solidFill>
                  <a:srgbClr val="333333"/>
                </a:solidFill>
                <a:ea typeface="+mn-lt"/>
                <a:cs typeface="+mn-lt"/>
              </a:rPr>
              <a:t>voor Lezen, Taalverzorging en Rekenen</a:t>
            </a:r>
            <a:endParaRPr lang="nl-NL"/>
          </a:p>
          <a:p>
            <a:endParaRPr lang="nl-NL" sz="1400">
              <a:solidFill>
                <a:srgbClr val="333333"/>
              </a:solidFill>
              <a:ea typeface="+mn-lt"/>
              <a:cs typeface="+mn-lt"/>
            </a:endParaRPr>
          </a:p>
          <a:p>
            <a:r>
              <a:rPr lang="nl-NL" sz="1400" i="1">
                <a:solidFill>
                  <a:srgbClr val="333333"/>
                </a:solidFill>
                <a:ea typeface="+mn-lt"/>
                <a:cs typeface="+mn-lt"/>
              </a:rPr>
              <a:t>Het Leerlingrapport heeft een positieve insteek. De leerling wordt gefeliciteerd met deze stap en krijgt inzicht in welk advies het beste past op basis van de toets (die binnen het juiste perspectief wordt geplaatst).</a:t>
            </a:r>
            <a:endParaRPr lang="nl-NL"/>
          </a:p>
          <a:p>
            <a:pPr algn="l"/>
            <a:endParaRPr lang="nl-NL">
              <a:ea typeface="Source Sans Pro Light"/>
            </a:endParaRPr>
          </a:p>
        </p:txBody>
      </p:sp>
      <p:sp>
        <p:nvSpPr>
          <p:cNvPr id="5" name="Bijschrift: pijl-omlaag 4">
            <a:extLst>
              <a:ext uri="{FF2B5EF4-FFF2-40B4-BE49-F238E27FC236}">
                <a16:creationId xmlns:a16="http://schemas.microsoft.com/office/drawing/2014/main" id="{AF928DC9-C2C3-D309-CE60-5CE5697FF883}"/>
              </a:ext>
            </a:extLst>
          </p:cNvPr>
          <p:cNvSpPr/>
          <p:nvPr/>
        </p:nvSpPr>
        <p:spPr>
          <a:xfrm>
            <a:off x="180361" y="143483"/>
            <a:ext cx="4978132" cy="2238722"/>
          </a:xfrm>
          <a:prstGeom prst="downArrowCallou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b="1">
                <a:ea typeface="Source Sans Pro Light"/>
              </a:rPr>
              <a:t>Let op! </a:t>
            </a:r>
          </a:p>
          <a:p>
            <a:pPr algn="ctr"/>
            <a:r>
              <a:rPr lang="nl-NL" b="1">
                <a:ea typeface="Source Sans Pro Light"/>
              </a:rPr>
              <a:t>Range van cijfer zelf af lezen</a:t>
            </a:r>
          </a:p>
        </p:txBody>
      </p:sp>
    </p:spTree>
    <p:extLst>
      <p:ext uri="{BB962C8B-B14F-4D97-AF65-F5344CB8AC3E}">
        <p14:creationId xmlns:p14="http://schemas.microsoft.com/office/powerpoint/2010/main" val="109456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ijdelijke aanduiding voor inhoud 14">
            <a:extLst>
              <a:ext uri="{FF2B5EF4-FFF2-40B4-BE49-F238E27FC236}">
                <a16:creationId xmlns:a16="http://schemas.microsoft.com/office/drawing/2014/main" id="{EBB59E23-9072-1488-4D75-66149C4849DF}"/>
              </a:ext>
            </a:extLst>
          </p:cNvPr>
          <p:cNvGraphicFramePr>
            <a:graphicFrameLocks noGrp="1"/>
          </p:cNvGraphicFramePr>
          <p:nvPr>
            <p:ph idx="1"/>
            <p:extLst>
              <p:ext uri="{D42A27DB-BD31-4B8C-83A1-F6EECF244321}">
                <p14:modId xmlns:p14="http://schemas.microsoft.com/office/powerpoint/2010/main" val="154336973"/>
              </p:ext>
            </p:extLst>
          </p:nvPr>
        </p:nvGraphicFramePr>
        <p:xfrm>
          <a:off x="838200" y="1461233"/>
          <a:ext cx="10515593" cy="5120640"/>
        </p:xfrm>
        <a:graphic>
          <a:graphicData uri="http://schemas.openxmlformats.org/drawingml/2006/table">
            <a:tbl>
              <a:tblPr firstRow="1" bandRow="1">
                <a:tableStyleId>{7DF18680-E054-41AD-8BC1-D1AEF772440D}</a:tableStyleId>
              </a:tblPr>
              <a:tblGrid>
                <a:gridCol w="1733547">
                  <a:extLst>
                    <a:ext uri="{9D8B030D-6E8A-4147-A177-3AD203B41FA5}">
                      <a16:colId xmlns:a16="http://schemas.microsoft.com/office/drawing/2014/main" val="1655745542"/>
                    </a:ext>
                  </a:extLst>
                </a:gridCol>
                <a:gridCol w="4962524">
                  <a:extLst>
                    <a:ext uri="{9D8B030D-6E8A-4147-A177-3AD203B41FA5}">
                      <a16:colId xmlns:a16="http://schemas.microsoft.com/office/drawing/2014/main" val="3269094097"/>
                    </a:ext>
                  </a:extLst>
                </a:gridCol>
                <a:gridCol w="3819522">
                  <a:extLst>
                    <a:ext uri="{9D8B030D-6E8A-4147-A177-3AD203B41FA5}">
                      <a16:colId xmlns:a16="http://schemas.microsoft.com/office/drawing/2014/main" val="2454047908"/>
                    </a:ext>
                  </a:extLst>
                </a:gridCol>
              </a:tblGrid>
              <a:tr h="370840">
                <a:tc>
                  <a:txBody>
                    <a:bodyPr/>
                    <a:lstStyle/>
                    <a:p>
                      <a:pPr lvl="0">
                        <a:buNone/>
                      </a:pPr>
                      <a:r>
                        <a:rPr lang="nl-NL" b="1" dirty="0"/>
                        <a:t>School</a:t>
                      </a:r>
                    </a:p>
                    <a:p>
                      <a:pPr lvl="0">
                        <a:buNone/>
                      </a:pPr>
                      <a:r>
                        <a:rPr lang="nl-NL" b="1" dirty="0"/>
                        <a:t>(zie website)</a:t>
                      </a:r>
                    </a:p>
                  </a:txBody>
                  <a:tcPr/>
                </a:tc>
                <a:tc>
                  <a:txBody>
                    <a:bodyPr/>
                    <a:lstStyle/>
                    <a:p>
                      <a:pPr lvl="0">
                        <a:buNone/>
                      </a:pPr>
                      <a:r>
                        <a:rPr lang="nl-NL" b="1" dirty="0"/>
                        <a:t>Open dagen</a:t>
                      </a:r>
                    </a:p>
                  </a:txBody>
                  <a:tcPr/>
                </a:tc>
                <a:tc>
                  <a:txBody>
                    <a:bodyPr/>
                    <a:lstStyle/>
                    <a:p>
                      <a:pPr lvl="0">
                        <a:buNone/>
                      </a:pPr>
                      <a:r>
                        <a:rPr lang="nl-NL" b="1" dirty="0"/>
                        <a:t>Aanmelden </a:t>
                      </a:r>
                    </a:p>
                  </a:txBody>
                  <a:tcPr/>
                </a:tc>
                <a:extLst>
                  <a:ext uri="{0D108BD9-81ED-4DB2-BD59-A6C34878D82A}">
                    <a16:rowId xmlns:a16="http://schemas.microsoft.com/office/drawing/2014/main" val="3863435017"/>
                  </a:ext>
                </a:extLst>
              </a:tr>
              <a:tr h="370840">
                <a:tc>
                  <a:txBody>
                    <a:bodyPr/>
                    <a:lstStyle/>
                    <a:p>
                      <a:r>
                        <a:rPr lang="nl-NL" dirty="0"/>
                        <a:t>BHC</a:t>
                      </a:r>
                    </a:p>
                  </a:txBody>
                  <a:tcPr/>
                </a:tc>
                <a:tc>
                  <a:txBody>
                    <a:bodyPr/>
                    <a:lstStyle/>
                    <a:p>
                      <a:pPr marL="285750" indent="-285750">
                        <a:buFont typeface="Arial"/>
                        <a:buChar char="•"/>
                      </a:pPr>
                      <a:r>
                        <a:rPr lang="nl-NL" b="1" dirty="0"/>
                        <a:t>Info avond ouders:</a:t>
                      </a:r>
                      <a:r>
                        <a:rPr lang="nl-NL" dirty="0"/>
                        <a:t> 10 en 19 november 2026</a:t>
                      </a:r>
                    </a:p>
                    <a:p>
                      <a:pPr marL="285750" lvl="0" indent="-285750">
                        <a:buFont typeface="Arial"/>
                        <a:buChar char="•"/>
                      </a:pPr>
                      <a:r>
                        <a:rPr lang="nl-NL" b="1" dirty="0"/>
                        <a:t>Open huis</a:t>
                      </a:r>
                      <a:r>
                        <a:rPr lang="nl-NL" dirty="0"/>
                        <a:t>: vrijdag 29 januari 2027</a:t>
                      </a:r>
                      <a:br>
                        <a:rPr lang="nl-NL" dirty="0"/>
                      </a:br>
                      <a:r>
                        <a:rPr lang="nl-NL" dirty="0"/>
                        <a:t>                       van 17.30-20.30 uur</a:t>
                      </a:r>
                    </a:p>
                  </a:txBody>
                  <a:tcPr/>
                </a:tc>
                <a:tc>
                  <a:txBody>
                    <a:bodyPr/>
                    <a:lstStyle/>
                    <a:p>
                      <a:pPr marL="285750" indent="-285750">
                        <a:buFont typeface="Arial"/>
                        <a:buChar char="•"/>
                      </a:pPr>
                      <a:r>
                        <a:rPr lang="nl-NL" dirty="0"/>
                        <a:t>Digitaal aanmelden vanaf 22 maart 2026</a:t>
                      </a:r>
                    </a:p>
                    <a:p>
                      <a:pPr marL="285750" lvl="0" indent="-285750">
                        <a:buFont typeface="Arial"/>
                        <a:buChar char="•"/>
                      </a:pPr>
                      <a:r>
                        <a:rPr lang="nl-NL" dirty="0"/>
                        <a:t>Aanmeldgesprek op 31 maart en 1 april 2027</a:t>
                      </a:r>
                    </a:p>
                  </a:txBody>
                  <a:tcPr/>
                </a:tc>
                <a:extLst>
                  <a:ext uri="{0D108BD9-81ED-4DB2-BD59-A6C34878D82A}">
                    <a16:rowId xmlns:a16="http://schemas.microsoft.com/office/drawing/2014/main" val="2328923173"/>
                  </a:ext>
                </a:extLst>
              </a:tr>
              <a:tr h="370840">
                <a:tc>
                  <a:txBody>
                    <a:bodyPr/>
                    <a:lstStyle/>
                    <a:p>
                      <a:r>
                        <a:rPr lang="nl-NL" dirty="0"/>
                        <a:t>JRL</a:t>
                      </a:r>
                    </a:p>
                  </a:txBody>
                  <a:tcPr/>
                </a:tc>
                <a:tc>
                  <a:txBody>
                    <a:bodyPr/>
                    <a:lstStyle/>
                    <a:p>
                      <a:pPr marL="285750" indent="-285750">
                        <a:buFont typeface="Arial"/>
                        <a:buChar char="•"/>
                      </a:pPr>
                      <a:r>
                        <a:rPr lang="nl-NL" b="1" dirty="0"/>
                        <a:t>Info avond ouders en leerlingen</a:t>
                      </a:r>
                      <a:r>
                        <a:rPr lang="nl-NL" dirty="0"/>
                        <a:t>: 10 en 18 en 26 november 2026</a:t>
                      </a:r>
                    </a:p>
                    <a:p>
                      <a:pPr marL="285750" lvl="0" indent="-285750">
                        <a:buFont typeface="Arial"/>
                        <a:buChar char="•"/>
                      </a:pPr>
                      <a:r>
                        <a:rPr lang="nl-NL" b="1" dirty="0"/>
                        <a:t>Open huis</a:t>
                      </a:r>
                      <a:r>
                        <a:rPr lang="nl-NL" dirty="0"/>
                        <a:t>: zaterdag 23 januari 2027</a:t>
                      </a:r>
                      <a:br>
                        <a:rPr lang="nl-NL" dirty="0"/>
                      </a:br>
                      <a:r>
                        <a:rPr lang="nl-NL" dirty="0"/>
                        <a:t>                      van 10:00-13:00 uur</a:t>
                      </a:r>
                    </a:p>
                  </a:txBody>
                  <a:tcPr/>
                </a:tc>
                <a:tc>
                  <a:txBody>
                    <a:bodyPr/>
                    <a:lstStyle/>
                    <a:p>
                      <a:pPr marL="285750" indent="-285750">
                        <a:buClr>
                          <a:srgbClr val="000000"/>
                        </a:buClr>
                        <a:buFont typeface="Arial,Sans-Serif"/>
                        <a:buChar char="•"/>
                      </a:pPr>
                      <a:r>
                        <a:rPr lang="nl-NL" sz="1800" b="0" i="0" u="none" strike="noStrike" noProof="0" dirty="0">
                          <a:solidFill>
                            <a:srgbClr val="000000"/>
                          </a:solidFill>
                          <a:latin typeface="Source Sans Pro Light"/>
                          <a:ea typeface="Source Sans Pro Light"/>
                        </a:rPr>
                        <a:t>Digitaal aanmelden vanaf 22 maart 2026</a:t>
                      </a:r>
                      <a:endParaRPr lang="en-US" sz="1800" b="0" i="0" u="none" strike="noStrike" noProof="0" dirty="0">
                        <a:solidFill>
                          <a:srgbClr val="000000"/>
                        </a:solidFill>
                        <a:latin typeface="Source Sans Pro Light"/>
                        <a:ea typeface="Source Sans Pro Light"/>
                      </a:endParaRPr>
                    </a:p>
                    <a:p>
                      <a:pPr marL="285750" lvl="0" indent="-285750">
                        <a:buClr>
                          <a:srgbClr val="000000"/>
                        </a:buClr>
                        <a:buFont typeface="Arial,Sans-Serif"/>
                        <a:buChar char="•"/>
                      </a:pPr>
                      <a:r>
                        <a:rPr lang="nl-NL" sz="1800" b="0" i="0" u="none" strike="noStrike" noProof="0" dirty="0">
                          <a:solidFill>
                            <a:srgbClr val="000000"/>
                          </a:solidFill>
                          <a:latin typeface="Source Sans Pro Light"/>
                          <a:ea typeface="Source Sans Pro Light"/>
                        </a:rPr>
                        <a:t>Aanmeldgesprek op 31 maart en 1 april 2027</a:t>
                      </a:r>
                    </a:p>
                    <a:p>
                      <a:pPr marL="285750" lvl="0" indent="-285750">
                        <a:buFont typeface="Arial"/>
                        <a:buChar char="•"/>
                      </a:pPr>
                      <a:endParaRPr lang="nl-NL" dirty="0"/>
                    </a:p>
                  </a:txBody>
                  <a:tcPr/>
                </a:tc>
                <a:extLst>
                  <a:ext uri="{0D108BD9-81ED-4DB2-BD59-A6C34878D82A}">
                    <a16:rowId xmlns:a16="http://schemas.microsoft.com/office/drawing/2014/main" val="2329360588"/>
                  </a:ext>
                </a:extLst>
              </a:tr>
              <a:tr h="370840">
                <a:tc>
                  <a:txBody>
                    <a:bodyPr/>
                    <a:lstStyle/>
                    <a:p>
                      <a:r>
                        <a:rPr lang="nl-NL" dirty="0" err="1"/>
                        <a:t>Maurick</a:t>
                      </a:r>
                      <a:r>
                        <a:rPr lang="nl-NL" dirty="0"/>
                        <a:t> college</a:t>
                      </a:r>
                    </a:p>
                  </a:txBody>
                  <a:tcPr/>
                </a:tc>
                <a:tc>
                  <a:txBody>
                    <a:bodyPr/>
                    <a:lstStyle/>
                    <a:p>
                      <a:pPr marL="285750" indent="-285750">
                        <a:buFont typeface="Arial"/>
                        <a:buChar char="•"/>
                      </a:pPr>
                      <a:r>
                        <a:rPr lang="nl-NL" b="1" dirty="0"/>
                        <a:t>Informatie avond ouders:</a:t>
                      </a:r>
                      <a:r>
                        <a:rPr lang="nl-NL" b="0" dirty="0"/>
                        <a:t> 8 december en 8 januari</a:t>
                      </a:r>
                      <a:br>
                        <a:rPr lang="nl-NL" b="1" dirty="0"/>
                      </a:br>
                      <a:r>
                        <a:rPr lang="nl-NL" b="1" dirty="0"/>
                        <a:t>Open huis</a:t>
                      </a:r>
                      <a:r>
                        <a:rPr lang="nl-NL" dirty="0"/>
                        <a:t>: zaterdag 30 januari </a:t>
                      </a:r>
                    </a:p>
                    <a:p>
                      <a:pPr marL="0" indent="0">
                        <a:buFont typeface="Arial"/>
                        <a:buNone/>
                      </a:pPr>
                      <a:r>
                        <a:rPr lang="nl-NL" dirty="0"/>
                        <a:t>                             10:30-14:00 uur </a:t>
                      </a:r>
                    </a:p>
                  </a:txBody>
                  <a:tcPr/>
                </a:tc>
                <a:tc>
                  <a:txBody>
                    <a:bodyPr/>
                    <a:lstStyle/>
                    <a:p>
                      <a:pPr marL="285750" indent="-285750">
                        <a:buFont typeface="Arial"/>
                        <a:buChar char="•"/>
                      </a:pPr>
                      <a:r>
                        <a:rPr lang="nl-NL" dirty="0"/>
                        <a:t>Informatie volgt later op de website </a:t>
                      </a:r>
                    </a:p>
                  </a:txBody>
                  <a:tcPr/>
                </a:tc>
                <a:extLst>
                  <a:ext uri="{0D108BD9-81ED-4DB2-BD59-A6C34878D82A}">
                    <a16:rowId xmlns:a16="http://schemas.microsoft.com/office/drawing/2014/main" val="745812283"/>
                  </a:ext>
                </a:extLst>
              </a:tr>
              <a:tr h="370839">
                <a:tc>
                  <a:txBody>
                    <a:bodyPr/>
                    <a:lstStyle/>
                    <a:p>
                      <a:pPr lvl="0">
                        <a:buNone/>
                      </a:pPr>
                      <a:r>
                        <a:rPr lang="nl-NL" dirty="0"/>
                        <a:t>Beekvliet </a:t>
                      </a:r>
                    </a:p>
                  </a:txBody>
                  <a:tcPr/>
                </a:tc>
                <a:tc>
                  <a:txBody>
                    <a:bodyPr/>
                    <a:lstStyle/>
                    <a:p>
                      <a:pPr marL="285750" lvl="0" indent="-285750">
                        <a:buFont typeface="Arial"/>
                        <a:buChar char="•"/>
                      </a:pPr>
                      <a:r>
                        <a:rPr lang="nl-NL" b="1" dirty="0"/>
                        <a:t>Open huis</a:t>
                      </a:r>
                      <a:r>
                        <a:rPr lang="nl-NL" dirty="0"/>
                        <a:t> zondag 31 januari 2027 13:00-16:00 uur.</a:t>
                      </a:r>
                    </a:p>
                  </a:txBody>
                  <a:tcPr/>
                </a:tc>
                <a:tc>
                  <a:txBody>
                    <a:bodyPr/>
                    <a:lstStyle/>
                    <a:p>
                      <a:pPr marL="285750" lvl="0" indent="-285750">
                        <a:buFont typeface="Arial"/>
                        <a:buChar char="•"/>
                      </a:pPr>
                      <a:r>
                        <a:rPr lang="nl-NL" dirty="0"/>
                        <a:t>Zie website </a:t>
                      </a:r>
                    </a:p>
                  </a:txBody>
                  <a:tcPr/>
                </a:tc>
                <a:extLst>
                  <a:ext uri="{0D108BD9-81ED-4DB2-BD59-A6C34878D82A}">
                    <a16:rowId xmlns:a16="http://schemas.microsoft.com/office/drawing/2014/main" val="4146798502"/>
                  </a:ext>
                </a:extLst>
              </a:tr>
            </a:tbl>
          </a:graphicData>
        </a:graphic>
      </p:graphicFrame>
      <p:sp>
        <p:nvSpPr>
          <p:cNvPr id="2" name="Titel 1">
            <a:extLst>
              <a:ext uri="{FF2B5EF4-FFF2-40B4-BE49-F238E27FC236}">
                <a16:creationId xmlns:a16="http://schemas.microsoft.com/office/drawing/2014/main" id="{7E9E5E35-A025-E229-0A98-FC1DD918D0C5}"/>
              </a:ext>
            </a:extLst>
          </p:cNvPr>
          <p:cNvSpPr>
            <a:spLocks noGrp="1"/>
          </p:cNvSpPr>
          <p:nvPr>
            <p:ph type="title"/>
          </p:nvPr>
        </p:nvSpPr>
        <p:spPr>
          <a:xfrm>
            <a:off x="838200" y="648432"/>
            <a:ext cx="10525369" cy="651487"/>
          </a:xfrm>
        </p:spPr>
        <p:txBody>
          <a:bodyPr/>
          <a:lstStyle/>
          <a:p>
            <a:r>
              <a:rPr lang="nl-NL" sz="4000"/>
              <a:t>Open dagen/aanmelden VO scholen omgeving</a:t>
            </a:r>
          </a:p>
        </p:txBody>
      </p:sp>
      <p:sp>
        <p:nvSpPr>
          <p:cNvPr id="12" name="Tijdelijke aanduiding voor datum 11">
            <a:extLst>
              <a:ext uri="{FF2B5EF4-FFF2-40B4-BE49-F238E27FC236}">
                <a16:creationId xmlns:a16="http://schemas.microsoft.com/office/drawing/2014/main" id="{9E043371-B353-0BDF-51DA-8059D672454A}"/>
              </a:ext>
            </a:extLst>
          </p:cNvPr>
          <p:cNvSpPr>
            <a:spLocks noGrp="1"/>
          </p:cNvSpPr>
          <p:nvPr>
            <p:ph type="dt" sz="half" idx="10"/>
          </p:nvPr>
        </p:nvSpPr>
        <p:spPr/>
        <p:txBody>
          <a:bodyPr/>
          <a:lstStyle/>
          <a:p>
            <a:pPr rtl="0"/>
            <a:r>
              <a:rPr lang="nl-NL" noProof="0"/>
              <a:t>20XX</a:t>
            </a:r>
          </a:p>
        </p:txBody>
      </p:sp>
      <p:sp>
        <p:nvSpPr>
          <p:cNvPr id="14" name="Tijdelijke aanduiding voor dianummer 13">
            <a:extLst>
              <a:ext uri="{FF2B5EF4-FFF2-40B4-BE49-F238E27FC236}">
                <a16:creationId xmlns:a16="http://schemas.microsoft.com/office/drawing/2014/main" id="{C96392DE-CBC1-8442-1C9B-E1B04F17E6AF}"/>
              </a:ext>
            </a:extLst>
          </p:cNvPr>
          <p:cNvSpPr>
            <a:spLocks noGrp="1"/>
          </p:cNvSpPr>
          <p:nvPr>
            <p:ph type="sldNum" sz="quarter" idx="12"/>
          </p:nvPr>
        </p:nvSpPr>
        <p:spPr>
          <a:xfrm>
            <a:off x="8610593" y="6293612"/>
            <a:ext cx="2743200" cy="365125"/>
          </a:xfrm>
        </p:spPr>
        <p:txBody>
          <a:bodyPr/>
          <a:lstStyle/>
          <a:p>
            <a:pPr rtl="0"/>
            <a:fld id="{B5CEABB6-07DC-46E8-9B57-56EC44A396E5}" type="slidenum">
              <a:rPr lang="nl-NL" noProof="0" smtClean="0"/>
              <a:t>9</a:t>
            </a:fld>
            <a:endParaRPr lang="nl-NL" noProof="0"/>
          </a:p>
        </p:txBody>
      </p:sp>
      <p:sp>
        <p:nvSpPr>
          <p:cNvPr id="3" name="Tekstballon: rechthoek met afgeronde hoeken 2">
            <a:extLst>
              <a:ext uri="{FF2B5EF4-FFF2-40B4-BE49-F238E27FC236}">
                <a16:creationId xmlns:a16="http://schemas.microsoft.com/office/drawing/2014/main" id="{1FA9D0A8-20D3-6766-0F8B-F7430E3BD3A7}"/>
              </a:ext>
            </a:extLst>
          </p:cNvPr>
          <p:cNvSpPr/>
          <p:nvPr/>
        </p:nvSpPr>
        <p:spPr>
          <a:xfrm>
            <a:off x="1602111" y="1963689"/>
            <a:ext cx="10244416" cy="3552824"/>
          </a:xfrm>
          <a:prstGeom prst="wedgeRoundRectCallou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ea typeface="Source Sans Pro Light"/>
              </a:rPr>
              <a:t>Veel wordt ook gedeeld via </a:t>
            </a:r>
            <a:r>
              <a:rPr lang="nl-NL" dirty="0" err="1">
                <a:ea typeface="Source Sans Pro Light"/>
              </a:rPr>
              <a:t>Parro</a:t>
            </a:r>
            <a:r>
              <a:rPr lang="nl-NL" dirty="0">
                <a:ea typeface="Source Sans Pro Light"/>
              </a:rPr>
              <a:t>, maar we verwachten ook van u als ouder dat u zelf goed blijft kijken op de websites van de scholen voortgezet onderwijs. U bent verantwoordelijk, met het advies van school, een passende VO-school te kiezen voor uw kind met bijbehorende voorbereiding.</a:t>
            </a:r>
          </a:p>
        </p:txBody>
      </p:sp>
    </p:spTree>
    <p:extLst>
      <p:ext uri="{BB962C8B-B14F-4D97-AF65-F5344CB8AC3E}">
        <p14:creationId xmlns:p14="http://schemas.microsoft.com/office/powerpoint/2010/main" val="1573816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B08491-720B-C91F-7067-1BA2C38CD7C7}"/>
              </a:ext>
            </a:extLst>
          </p:cNvPr>
          <p:cNvSpPr>
            <a:spLocks noGrp="1"/>
          </p:cNvSpPr>
          <p:nvPr>
            <p:ph type="title"/>
          </p:nvPr>
        </p:nvSpPr>
        <p:spPr/>
        <p:txBody>
          <a:bodyPr anchor="ctr">
            <a:normAutofit/>
          </a:bodyPr>
          <a:lstStyle/>
          <a:p>
            <a:r>
              <a:rPr lang="nl-NL"/>
              <a:t>Overige data in groep 8</a:t>
            </a:r>
          </a:p>
        </p:txBody>
      </p:sp>
      <p:sp>
        <p:nvSpPr>
          <p:cNvPr id="5" name="Tijdelijke aanduiding voor tekst 4">
            <a:extLst>
              <a:ext uri="{FF2B5EF4-FFF2-40B4-BE49-F238E27FC236}">
                <a16:creationId xmlns:a16="http://schemas.microsoft.com/office/drawing/2014/main" id="{188E6BE7-C219-8E54-3AC4-C55BE12E8A1D}"/>
              </a:ext>
            </a:extLst>
          </p:cNvPr>
          <p:cNvSpPr>
            <a:spLocks noGrp="1"/>
          </p:cNvSpPr>
          <p:nvPr>
            <p:ph type="body" sz="quarter" idx="14"/>
          </p:nvPr>
        </p:nvSpPr>
        <p:spPr>
          <a:xfrm>
            <a:off x="6343371" y="2555875"/>
            <a:ext cx="5468469" cy="3159125"/>
          </a:xfrm>
        </p:spPr>
        <p:txBody>
          <a:bodyPr vert="horz" lIns="91440" tIns="45720" rIns="91440" bIns="45720" rtlCol="0" anchor="t">
            <a:normAutofit/>
          </a:bodyPr>
          <a:lstStyle/>
          <a:p>
            <a:pPr marL="285750" indent="-285750">
              <a:lnSpc>
                <a:spcPct val="140000"/>
              </a:lnSpc>
              <a:spcAft>
                <a:spcPts val="600"/>
              </a:spcAft>
              <a:buFont typeface="Arial" panose="020B0604020202020204" pitchFamily="34" charset="0"/>
              <a:buChar char="•"/>
            </a:pPr>
            <a:r>
              <a:rPr lang="nl-NL" dirty="0"/>
              <a:t>Eindmusical groep 8 woensdag 14 juli 2027</a:t>
            </a:r>
          </a:p>
          <a:p>
            <a:pPr marL="285750" indent="-285750">
              <a:lnSpc>
                <a:spcPct val="140000"/>
              </a:lnSpc>
              <a:spcAft>
                <a:spcPts val="600"/>
              </a:spcAft>
              <a:buFont typeface="Arial" panose="020B0604020202020204" pitchFamily="34" charset="0"/>
              <a:buChar char="•"/>
            </a:pPr>
            <a:r>
              <a:rPr lang="nl-NL" dirty="0"/>
              <a:t>Uitglijden groep 8 donderdag 22 juli 2027</a:t>
            </a:r>
          </a:p>
          <a:p>
            <a:pPr marL="285750" indent="-285750">
              <a:lnSpc>
                <a:spcPct val="140000"/>
              </a:lnSpc>
              <a:spcAft>
                <a:spcPts val="600"/>
              </a:spcAft>
              <a:buFont typeface="Arial" panose="020B0604020202020204" pitchFamily="34" charset="0"/>
              <a:buChar char="•"/>
            </a:pPr>
            <a:r>
              <a:rPr lang="nl-NL" dirty="0"/>
              <a:t>Afscheidsavond groep 8 donderdag 22 juli 2027</a:t>
            </a:r>
          </a:p>
          <a:p>
            <a:pPr marL="285750" indent="-285750">
              <a:lnSpc>
                <a:spcPct val="140000"/>
              </a:lnSpc>
              <a:spcAft>
                <a:spcPts val="600"/>
              </a:spcAft>
              <a:buFont typeface="Arial" panose="020B0604020202020204" pitchFamily="34" charset="0"/>
              <a:buChar char="•"/>
            </a:pPr>
            <a:r>
              <a:rPr lang="nl-NL" dirty="0"/>
              <a:t>Vrijdag 23 juli 2027 is groep 8 vrij </a:t>
            </a:r>
          </a:p>
          <a:p>
            <a:pPr marL="285750" indent="-285750">
              <a:lnSpc>
                <a:spcPct val="140000"/>
              </a:lnSpc>
              <a:spcAft>
                <a:spcPts val="600"/>
              </a:spcAft>
              <a:buFont typeface="Arial" panose="020B0604020202020204" pitchFamily="34" charset="0"/>
              <a:buChar char="•"/>
            </a:pPr>
            <a:endParaRPr lang="nl-NL" dirty="0"/>
          </a:p>
        </p:txBody>
      </p:sp>
      <p:sp>
        <p:nvSpPr>
          <p:cNvPr id="21" name="Date Placeholder 4">
            <a:extLst>
              <a:ext uri="{FF2B5EF4-FFF2-40B4-BE49-F238E27FC236}">
                <a16:creationId xmlns:a16="http://schemas.microsoft.com/office/drawing/2014/main" id="{3EC4730F-51E6-7807-F4D1-DFCDF850FF60}"/>
              </a:ext>
            </a:extLst>
          </p:cNvPr>
          <p:cNvSpPr>
            <a:spLocks noGrp="1"/>
          </p:cNvSpPr>
          <p:nvPr>
            <p:ph type="dt" sz="half" idx="10"/>
          </p:nvPr>
        </p:nvSpPr>
        <p:spPr/>
        <p:txBody>
          <a:bodyPr/>
          <a:lstStyle/>
          <a:p>
            <a:pPr rtl="0">
              <a:spcAft>
                <a:spcPts val="600"/>
              </a:spcAft>
            </a:pPr>
            <a:r>
              <a:rPr lang="nl-NL" noProof="0"/>
              <a:t>20XX</a:t>
            </a:r>
          </a:p>
        </p:txBody>
      </p:sp>
      <p:sp>
        <p:nvSpPr>
          <p:cNvPr id="14" name="Tijdelijke aanduiding voor dianummer 13">
            <a:extLst>
              <a:ext uri="{FF2B5EF4-FFF2-40B4-BE49-F238E27FC236}">
                <a16:creationId xmlns:a16="http://schemas.microsoft.com/office/drawing/2014/main" id="{C692F0B0-5E0A-64F3-9A7E-1A110C0BD177}"/>
              </a:ext>
            </a:extLst>
          </p:cNvPr>
          <p:cNvSpPr>
            <a:spLocks noGrp="1"/>
          </p:cNvSpPr>
          <p:nvPr>
            <p:ph type="sldNum" sz="quarter" idx="12"/>
          </p:nvPr>
        </p:nvSpPr>
        <p:spPr/>
        <p:txBody>
          <a:bodyPr anchor="ctr">
            <a:normAutofit/>
          </a:bodyPr>
          <a:lstStyle/>
          <a:p>
            <a:pPr rtl="0">
              <a:spcAft>
                <a:spcPts val="600"/>
              </a:spcAft>
            </a:pPr>
            <a:fld id="{B5CEABB6-07DC-46E8-9B57-56EC44A396E5}" type="slidenum">
              <a:rPr lang="nl-NL" noProof="0" smtClean="0"/>
              <a:pPr rtl="0">
                <a:spcAft>
                  <a:spcPts val="600"/>
                </a:spcAft>
              </a:pPr>
              <a:t>10</a:t>
            </a:fld>
            <a:endParaRPr lang="nl-NL" noProof="0"/>
          </a:p>
        </p:txBody>
      </p:sp>
      <p:pic>
        <p:nvPicPr>
          <p:cNvPr id="16" name="Afbeelding 15" descr="Close-up van cactus tegen perzikkleurige achtergrond">
            <a:extLst>
              <a:ext uri="{FF2B5EF4-FFF2-40B4-BE49-F238E27FC236}">
                <a16:creationId xmlns:a16="http://schemas.microsoft.com/office/drawing/2014/main" id="{47EBF447-0E93-45ED-BBFA-31638EC88D22}"/>
              </a:ext>
            </a:extLst>
          </p:cNvPr>
          <p:cNvPicPr>
            <a:picLocks noChangeAspect="1"/>
          </p:cNvPicPr>
          <p:nvPr/>
        </p:nvPicPr>
        <p:blipFill>
          <a:blip r:embed="rId2"/>
          <a:srcRect t="9525" r="-1" b="3243"/>
          <a:stretch/>
        </p:blipFill>
        <p:spPr>
          <a:xfrm>
            <a:off x="861935" y="1143000"/>
            <a:ext cx="4953000" cy="4572000"/>
          </a:xfrm>
          <a:prstGeom prst="rect">
            <a:avLst/>
          </a:prstGeom>
          <a:noFill/>
        </p:spPr>
      </p:pic>
    </p:spTree>
    <p:extLst>
      <p:ext uri="{BB962C8B-B14F-4D97-AF65-F5344CB8AC3E}">
        <p14:creationId xmlns:p14="http://schemas.microsoft.com/office/powerpoint/2010/main" val="1824305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7C3A00-1B1B-839B-8848-C32927EF5777}"/>
              </a:ext>
            </a:extLst>
          </p:cNvPr>
          <p:cNvSpPr>
            <a:spLocks noGrp="1"/>
          </p:cNvSpPr>
          <p:nvPr>
            <p:ph type="title"/>
          </p:nvPr>
        </p:nvSpPr>
        <p:spPr>
          <a:xfrm>
            <a:off x="393848" y="588962"/>
            <a:ext cx="10959952" cy="1325563"/>
          </a:xfrm>
        </p:spPr>
        <p:txBody>
          <a:bodyPr/>
          <a:lstStyle/>
          <a:p>
            <a:r>
              <a:rPr lang="nl-NL" dirty="0"/>
              <a:t>Klaar voor het middelbaar (externe trainingen) </a:t>
            </a:r>
          </a:p>
        </p:txBody>
      </p:sp>
      <p:sp>
        <p:nvSpPr>
          <p:cNvPr id="4" name="Tijdelijke aanduiding voor tekst 3">
            <a:extLst>
              <a:ext uri="{FF2B5EF4-FFF2-40B4-BE49-F238E27FC236}">
                <a16:creationId xmlns:a16="http://schemas.microsoft.com/office/drawing/2014/main" id="{0EA45D95-FC98-69FE-51AB-8793C23C9AC6}"/>
              </a:ext>
            </a:extLst>
          </p:cNvPr>
          <p:cNvSpPr>
            <a:spLocks noGrp="1"/>
          </p:cNvSpPr>
          <p:nvPr>
            <p:ph type="body" sz="quarter" idx="14"/>
          </p:nvPr>
        </p:nvSpPr>
        <p:spPr>
          <a:xfrm>
            <a:off x="727303" y="2555875"/>
            <a:ext cx="10397898" cy="3713163"/>
          </a:xfrm>
        </p:spPr>
        <p:txBody>
          <a:bodyPr vert="horz" lIns="91440" tIns="45720" rIns="91440" bIns="45720" rtlCol="0" anchor="t">
            <a:normAutofit fontScale="92500"/>
          </a:bodyPr>
          <a:lstStyle/>
          <a:p>
            <a:r>
              <a:rPr lang="nl-NL" sz="1400" dirty="0"/>
              <a:t>Hallo ouders en leerkrachten groep 8                                                                                                                        </a:t>
            </a:r>
            <a:r>
              <a:rPr lang="nl-NL" dirty="0">
                <a:hlinkClick r:id="rId2" tooltip="Originele URL: https://www.coachinghaaren.nl/brugklasskills. Klik of tik als u deze koppeling vertrouwt."/>
              </a:rPr>
              <a:t>Brugklasskills | My Website</a:t>
            </a:r>
            <a:br>
              <a:rPr lang="nl-NL" sz="1400" dirty="0"/>
            </a:br>
            <a:r>
              <a:rPr lang="nl-NL" sz="1100" dirty="0">
                <a:solidFill>
                  <a:srgbClr val="000000"/>
                </a:solidFill>
                <a:highlight>
                  <a:srgbClr val="FFFFFF"/>
                </a:highlight>
                <a:latin typeface="Segoe UI"/>
                <a:cs typeface="Segoe UI"/>
              </a:rPr>
              <a:t>Medio maart/april 2027 start Pedagogisch Bureau weer met de training ‘Klaar voor het Middelbaar” </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Deze training is speciaal voor kinderen van groep 8 die volgend schooljaar starten op het middelbaar onderwijs.</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Vooral is deze training bedoeld voor kinderen waarvan wordt verwacht dat de overstap naar het middelbaar spannend en/of lastig gaat worden. </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De groepjes worden verdeeld op niveau en naar schoolkeuze. </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 </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De thema’s die aan bod komen zijn:</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Opkomen voor jezelf, groepsdruk, (zogenaamde) vrienden, </a:t>
            </a:r>
            <a:r>
              <a:rPr lang="nl-NL" sz="1100" dirty="0" err="1">
                <a:solidFill>
                  <a:srgbClr val="000000"/>
                </a:solidFill>
                <a:highlight>
                  <a:srgbClr val="FFFFFF"/>
                </a:highlight>
                <a:latin typeface="Segoe UI"/>
                <a:cs typeface="Segoe UI"/>
              </a:rPr>
              <a:t>social</a:t>
            </a:r>
            <a:r>
              <a:rPr lang="nl-NL" sz="1100" dirty="0">
                <a:solidFill>
                  <a:srgbClr val="000000"/>
                </a:solidFill>
                <a:highlight>
                  <a:srgbClr val="FFFFFF"/>
                </a:highlight>
                <a:latin typeface="Segoe UI"/>
                <a:cs typeface="Segoe UI"/>
              </a:rPr>
              <a:t> media, sexting,</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roken / vapen, drugs en huiswerk planning</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 </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De training bestaat uit 8 bijeenkomsten dit schooljaar en één terugkom bijeenkomst als de kinderen ruim 6 weken op het middelbaar zitten (medio herfstvakantie).</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De kinderen kunnen aangemeld worden door onderstaand aanmeldingsformulier in te vullen en in te leveren bij Pedagogisch Bureau </a:t>
            </a:r>
            <a:r>
              <a:rPr lang="nl-NL" sz="1100" dirty="0" err="1">
                <a:solidFill>
                  <a:srgbClr val="000000"/>
                </a:solidFill>
                <a:highlight>
                  <a:srgbClr val="FFFFFF"/>
                </a:highlight>
                <a:latin typeface="Segoe UI"/>
                <a:cs typeface="Segoe UI"/>
              </a:rPr>
              <a:t>opSTAP</a:t>
            </a:r>
            <a:r>
              <a:rPr lang="nl-NL" sz="1100" dirty="0">
                <a:solidFill>
                  <a:srgbClr val="000000"/>
                </a:solidFill>
                <a:highlight>
                  <a:srgbClr val="FFFFFF"/>
                </a:highlight>
                <a:latin typeface="Segoe UI"/>
                <a:cs typeface="Segoe UI"/>
              </a:rPr>
              <a:t>. </a:t>
            </a:r>
            <a:br>
              <a:rPr lang="nl-NL" sz="1100" dirty="0">
                <a:solidFill>
                  <a:srgbClr val="000000"/>
                </a:solidFill>
                <a:highlight>
                  <a:srgbClr val="FFFFFF"/>
                </a:highlight>
                <a:latin typeface="Segoe UI"/>
                <a:cs typeface="Segoe UI"/>
              </a:rPr>
            </a:br>
            <a:r>
              <a:rPr lang="nl-NL" sz="1100" dirty="0">
                <a:solidFill>
                  <a:srgbClr val="000000"/>
                </a:solidFill>
                <a:highlight>
                  <a:srgbClr val="FFFFFF"/>
                </a:highlight>
                <a:latin typeface="Segoe UI"/>
                <a:cs typeface="Segoe UI"/>
              </a:rPr>
              <a:t>Voordat de training start is er met ieder ouder een intake gesprek over hun kind. </a:t>
            </a:r>
            <a:endParaRPr lang="nl-NL" sz="1400" dirty="0"/>
          </a:p>
        </p:txBody>
      </p:sp>
      <p:sp>
        <p:nvSpPr>
          <p:cNvPr id="5" name="Tijdelijke aanduiding voor datum 4">
            <a:extLst>
              <a:ext uri="{FF2B5EF4-FFF2-40B4-BE49-F238E27FC236}">
                <a16:creationId xmlns:a16="http://schemas.microsoft.com/office/drawing/2014/main" id="{A9499757-4CD0-1184-9A26-7BD07410B31E}"/>
              </a:ext>
            </a:extLst>
          </p:cNvPr>
          <p:cNvSpPr>
            <a:spLocks noGrp="1"/>
          </p:cNvSpPr>
          <p:nvPr>
            <p:ph type="dt" sz="half" idx="10"/>
          </p:nvPr>
        </p:nvSpPr>
        <p:spPr/>
        <p:txBody>
          <a:bodyPr/>
          <a:lstStyle/>
          <a:p>
            <a:pPr rtl="0"/>
            <a:r>
              <a:rPr lang="nl-NL" noProof="0"/>
              <a:t>20XX</a:t>
            </a:r>
          </a:p>
        </p:txBody>
      </p:sp>
      <p:sp>
        <p:nvSpPr>
          <p:cNvPr id="6" name="Tijdelijke aanduiding voor voettekst 5">
            <a:extLst>
              <a:ext uri="{FF2B5EF4-FFF2-40B4-BE49-F238E27FC236}">
                <a16:creationId xmlns:a16="http://schemas.microsoft.com/office/drawing/2014/main" id="{EBF23984-4465-E304-D01D-11EB694BF505}"/>
              </a:ext>
            </a:extLst>
          </p:cNvPr>
          <p:cNvSpPr>
            <a:spLocks noGrp="1"/>
          </p:cNvSpPr>
          <p:nvPr>
            <p:ph type="ftr" sz="quarter" idx="11"/>
          </p:nvPr>
        </p:nvSpPr>
        <p:spPr/>
        <p:txBody>
          <a:bodyPr/>
          <a:lstStyle/>
          <a:p>
            <a:pPr rtl="0"/>
            <a:r>
              <a:rPr lang="nl-NL" noProof="0"/>
              <a:t>Titel van verkooppresentatie</a:t>
            </a:r>
          </a:p>
        </p:txBody>
      </p:sp>
      <p:sp>
        <p:nvSpPr>
          <p:cNvPr id="7" name="Tijdelijke aanduiding voor dianummer 6">
            <a:extLst>
              <a:ext uri="{FF2B5EF4-FFF2-40B4-BE49-F238E27FC236}">
                <a16:creationId xmlns:a16="http://schemas.microsoft.com/office/drawing/2014/main" id="{98BB1D23-3343-DADB-F210-C542A87DCBEC}"/>
              </a:ext>
            </a:extLst>
          </p:cNvPr>
          <p:cNvSpPr>
            <a:spLocks noGrp="1"/>
          </p:cNvSpPr>
          <p:nvPr>
            <p:ph type="sldNum" sz="quarter" idx="12"/>
          </p:nvPr>
        </p:nvSpPr>
        <p:spPr/>
        <p:txBody>
          <a:bodyPr/>
          <a:lstStyle/>
          <a:p>
            <a:pPr rtl="0"/>
            <a:fld id="{B5CEABB6-07DC-46E8-9B57-56EC44A396E5}" type="slidenum">
              <a:rPr lang="nl-NL" noProof="0" smtClean="0"/>
              <a:t>11</a:t>
            </a:fld>
            <a:endParaRPr lang="nl-NL" noProof="0"/>
          </a:p>
        </p:txBody>
      </p:sp>
    </p:spTree>
    <p:extLst>
      <p:ext uri="{BB962C8B-B14F-4D97-AF65-F5344CB8AC3E}">
        <p14:creationId xmlns:p14="http://schemas.microsoft.com/office/powerpoint/2010/main" val="2544731167"/>
      </p:ext>
    </p:extLst>
  </p:cSld>
  <p:clrMapOvr>
    <a:masterClrMapping/>
  </p:clrMapOvr>
</p:sld>
</file>

<file path=ppt/theme/theme1.xml><?xml version="1.0" encoding="utf-8"?>
<a:theme xmlns:a="http://schemas.openxmlformats.org/drawingml/2006/main" name="Aangepast">
  <a:themeElements>
    <a:clrScheme name="Custom 77">
      <a:dk1>
        <a:sysClr val="windowText" lastClr="000000"/>
      </a:dk1>
      <a:lt1>
        <a:sysClr val="window" lastClr="FFFFFF"/>
      </a:lt1>
      <a:dk2>
        <a:srgbClr val="44546A"/>
      </a:dk2>
      <a:lt2>
        <a:srgbClr val="E7E6E6"/>
      </a:lt2>
      <a:accent1>
        <a:srgbClr val="FFB09D"/>
      </a:accent1>
      <a:accent2>
        <a:srgbClr val="FFD7C7"/>
      </a:accent2>
      <a:accent3>
        <a:srgbClr val="FFE9E0"/>
      </a:accent3>
      <a:accent4>
        <a:srgbClr val="55736D"/>
      </a:accent4>
      <a:accent5>
        <a:srgbClr val="88A88E"/>
      </a:accent5>
      <a:accent6>
        <a:srgbClr val="E6FFFB"/>
      </a:accent6>
      <a:hlink>
        <a:srgbClr val="0563C1"/>
      </a:hlink>
      <a:folHlink>
        <a:srgbClr val="954F72"/>
      </a:folHlink>
    </a:clrScheme>
    <a:fontScheme name="Custom 116">
      <a:majorFont>
        <a:latin typeface="Bodoni MT"/>
        <a:ea typeface=""/>
        <a:cs typeface=""/>
      </a:majorFont>
      <a:minorFont>
        <a:latin typeface="Sourc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3418928_TF66722518_Win32" id="{5E663E60-9241-454F-9D79-FA28B6B8E2E6}" vid="{C89703AC-DCB6-4757-83A4-6B2EB7B7FA67}"/>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FF32D4E1792B41A51A199345106D0F" ma:contentTypeVersion="19" ma:contentTypeDescription="Een nieuw document maken." ma:contentTypeScope="" ma:versionID="8c664347b90358e5cbf241d61bec3f49">
  <xsd:schema xmlns:xsd="http://www.w3.org/2001/XMLSchema" xmlns:xs="http://www.w3.org/2001/XMLSchema" xmlns:p="http://schemas.microsoft.com/office/2006/metadata/properties" xmlns:ns2="7868964c-d80e-485e-b192-bcc6666705f3" xmlns:ns3="a662ac22-9bef-4ed7-ba74-d29f97d4c4a9" targetNamespace="http://schemas.microsoft.com/office/2006/metadata/properties" ma:root="true" ma:fieldsID="cb6dea898afeb9b0b404b8a785a41be3" ns2:_="" ns3:_="">
    <xsd:import namespace="7868964c-d80e-485e-b192-bcc6666705f3"/>
    <xsd:import namespace="a662ac22-9bef-4ed7-ba74-d29f97d4c4a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68964c-d80e-485e-b192-bcc6666705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43b4d1b4-a5d2-48d2-ace6-e479bb1d11c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62ac22-9bef-4ed7-ba74-d29f97d4c4a9"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2a90121f-42a2-4cfd-bcf7-7697c15e482b}" ma:internalName="TaxCatchAll" ma:showField="CatchAllData" ma:web="a662ac22-9bef-4ed7-ba74-d29f97d4c4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662ac22-9bef-4ed7-ba74-d29f97d4c4a9" xsi:nil="true"/>
    <MediaServiceKeyPoints xmlns="7868964c-d80e-485e-b192-bcc6666705f3" xsi:nil="true"/>
    <lcf76f155ced4ddcb4097134ff3c332f xmlns="7868964c-d80e-485e-b192-bcc6666705f3">
      <Terms xmlns="http://schemas.microsoft.com/office/infopath/2007/PartnerControls"/>
    </lcf76f155ced4ddcb4097134ff3c332f>
    <SharedWithUsers xmlns="a662ac22-9bef-4ed7-ba74-d29f97d4c4a9">
      <UserInfo>
        <DisplayName>Thijske Verdaasdonk</DisplayName>
        <AccountId>1881</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FF5F33-9F5C-4FE5-96EF-09C2AB8346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68964c-d80e-485e-b192-bcc6666705f3"/>
    <ds:schemaRef ds:uri="a662ac22-9bef-4ed7-ba74-d29f97d4c4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E6AE0A-D4B0-4A5B-9359-3C20E0AE6F61}">
  <ds:schemaRefs>
    <ds:schemaRef ds:uri="7868964c-d80e-485e-b192-bcc6666705f3"/>
    <ds:schemaRef ds:uri="a662ac22-9bef-4ed7-ba74-d29f97d4c4a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0C88140-B977-44ED-8877-83D5BCE763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TotalTime>
  <Words>1128</Words>
  <Application>Microsoft Office PowerPoint</Application>
  <PresentationFormat>Breedbeeld</PresentationFormat>
  <Paragraphs>122</Paragraphs>
  <Slides>11</Slides>
  <Notes>7</Notes>
  <HiddenSlides>0</HiddenSlides>
  <MMClips>2</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11</vt:i4>
      </vt:variant>
    </vt:vector>
  </HeadingPairs>
  <TitlesOfParts>
    <vt:vector size="19" baseType="lpstr">
      <vt:lpstr>Arial</vt:lpstr>
      <vt:lpstr>Arial,Sans-Serif</vt:lpstr>
      <vt:lpstr>Bodoni MT</vt:lpstr>
      <vt:lpstr>Calibri</vt:lpstr>
      <vt:lpstr>Segoe UI</vt:lpstr>
      <vt:lpstr>Source Sans Pro Light</vt:lpstr>
      <vt:lpstr>Times New Roman</vt:lpstr>
      <vt:lpstr>Aangepast</vt:lpstr>
      <vt:lpstr>Groep 8  Op weg naar een passend advies </vt:lpstr>
      <vt:lpstr>Beginsituatie groep 8</vt:lpstr>
      <vt:lpstr>Tijdspad groep 8 </vt:lpstr>
      <vt:lpstr>Doorstroomtoets   (2 en 3 februari 2027) </vt:lpstr>
      <vt:lpstr>Werken met referentieniveaus</vt:lpstr>
      <vt:lpstr>Inhoud van de doorstroomtoets</vt:lpstr>
      <vt:lpstr>Doorstroomtoets is adaptief</vt:lpstr>
      <vt:lpstr>Het lezen van het leerlingrapport</vt:lpstr>
      <vt:lpstr>Open dagen/aanmelden VO scholen omgeving</vt:lpstr>
      <vt:lpstr>Overige data in groep 8</vt:lpstr>
      <vt:lpstr>Klaar voor het middelbaar (externe trainingen)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Groep 8  Op weg naar een passend advies </dc:title>
  <dc:creator>Anke van Ewijk</dc:creator>
  <cp:lastModifiedBy>Ingrid Peters</cp:lastModifiedBy>
  <cp:revision>87</cp:revision>
  <dcterms:created xsi:type="dcterms:W3CDTF">2023-10-05T14:27:24Z</dcterms:created>
  <dcterms:modified xsi:type="dcterms:W3CDTF">2026-10-12T07:16:24Z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0x010100D1FF32D4E1792B41A51A199345106D0F</vt:lpwstr>
  </property>
  <property fmtid="{D5CDD505-2E9C-101B-9397-08002B2CF9AE}" pid="3" name="MediaServiceImageTags">
    <vt:lpwstr/>
  </property>
</Properties>
</file>